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5"/>
  </p:notesMasterIdLst>
  <p:sldIdLst>
    <p:sldId id="380" r:id="rId5"/>
    <p:sldId id="381" r:id="rId6"/>
    <p:sldId id="382" r:id="rId7"/>
    <p:sldId id="383" r:id="rId8"/>
    <p:sldId id="385" r:id="rId9"/>
    <p:sldId id="384" r:id="rId10"/>
    <p:sldId id="386" r:id="rId11"/>
    <p:sldId id="387" r:id="rId12"/>
    <p:sldId id="390" r:id="rId13"/>
    <p:sldId id="391" r:id="rId14"/>
    <p:sldId id="392" r:id="rId15"/>
    <p:sldId id="395" r:id="rId16"/>
    <p:sldId id="396" r:id="rId17"/>
    <p:sldId id="394" r:id="rId18"/>
    <p:sldId id="397" r:id="rId19"/>
    <p:sldId id="398" r:id="rId20"/>
    <p:sldId id="403" r:id="rId21"/>
    <p:sldId id="333" r:id="rId22"/>
    <p:sldId id="400" r:id="rId23"/>
    <p:sldId id="402" r:id="rId24"/>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1104"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 Camp" userId="49c1ed50-481c-442c-b7f2-b8b24b85ad2b" providerId="ADAL" clId="{B55E0DE2-CF3D-48C6-A3AD-68A0FF7334DE}"/>
    <pc:docChg chg="modSld">
      <pc:chgData name="Helen Camp" userId="49c1ed50-481c-442c-b7f2-b8b24b85ad2b" providerId="ADAL" clId="{B55E0DE2-CF3D-48C6-A3AD-68A0FF7334DE}" dt="2026-09-23T15:32:55.267" v="25" actId="113"/>
      <pc:docMkLst>
        <pc:docMk/>
      </pc:docMkLst>
      <pc:sldChg chg="modSp mod">
        <pc:chgData name="Helen Camp" userId="49c1ed50-481c-442c-b7f2-b8b24b85ad2b" providerId="ADAL" clId="{B55E0DE2-CF3D-48C6-A3AD-68A0FF7334DE}" dt="2026-09-23T15:32:55.267" v="25" actId="113"/>
        <pc:sldMkLst>
          <pc:docMk/>
          <pc:sldMk cId="1448666438" sldId="397"/>
        </pc:sldMkLst>
        <pc:spChg chg="mod">
          <ac:chgData name="Helen Camp" userId="49c1ed50-481c-442c-b7f2-b8b24b85ad2b" providerId="ADAL" clId="{B55E0DE2-CF3D-48C6-A3AD-68A0FF7334DE}" dt="2026-09-23T15:32:55.267" v="25" actId="113"/>
          <ac:spMkLst>
            <pc:docMk/>
            <pc:sldMk cId="1448666438" sldId="397"/>
            <ac:spMk id="7" creationId="{565118CF-FD96-21E3-3FE0-5B12C2A099F4}"/>
          </ac:spMkLst>
        </pc:spChg>
      </pc:sldChg>
    </pc:docChg>
  </pc:docChgLst>
  <pc:docChgLst>
    <pc:chgData name="Helen Camp" userId="49c1ed50-481c-442c-b7f2-b8b24b85ad2b" providerId="ADAL" clId="{4448E79F-064B-4EB4-B9EB-3745977DB2C7}"/>
    <pc:docChg chg="custSel modSld">
      <pc:chgData name="Helen Camp" userId="49c1ed50-481c-442c-b7f2-b8b24b85ad2b" providerId="ADAL" clId="{4448E79F-064B-4EB4-B9EB-3745977DB2C7}" dt="2026-09-04T13:51:45.227" v="262" actId="1076"/>
      <pc:docMkLst>
        <pc:docMk/>
      </pc:docMkLst>
      <pc:sldChg chg="delSp modSp mod delAnim">
        <pc:chgData name="Helen Camp" userId="49c1ed50-481c-442c-b7f2-b8b24b85ad2b" providerId="ADAL" clId="{4448E79F-064B-4EB4-B9EB-3745977DB2C7}" dt="2026-09-04T13:20:51.361" v="3" actId="1076"/>
        <pc:sldMkLst>
          <pc:docMk/>
          <pc:sldMk cId="1545739062" sldId="380"/>
        </pc:sldMkLst>
        <pc:picChg chg="mod">
          <ac:chgData name="Helen Camp" userId="49c1ed50-481c-442c-b7f2-b8b24b85ad2b" providerId="ADAL" clId="{4448E79F-064B-4EB4-B9EB-3745977DB2C7}" dt="2026-09-04T13:20:51.361" v="3" actId="1076"/>
          <ac:picMkLst>
            <pc:docMk/>
            <pc:sldMk cId="1545739062" sldId="380"/>
            <ac:picMk id="16" creationId="{01BBE5E8-1DC1-614D-E169-50C9BD6CD294}"/>
          </ac:picMkLst>
        </pc:picChg>
      </pc:sldChg>
      <pc:sldChg chg="modSp mod">
        <pc:chgData name="Helen Camp" userId="49c1ed50-481c-442c-b7f2-b8b24b85ad2b" providerId="ADAL" clId="{4448E79F-064B-4EB4-B9EB-3745977DB2C7}" dt="2026-09-04T13:22:00.499" v="4" actId="1076"/>
        <pc:sldMkLst>
          <pc:docMk/>
          <pc:sldMk cId="740620462" sldId="381"/>
        </pc:sldMkLst>
        <pc:picChg chg="mod">
          <ac:chgData name="Helen Camp" userId="49c1ed50-481c-442c-b7f2-b8b24b85ad2b" providerId="ADAL" clId="{4448E79F-064B-4EB4-B9EB-3745977DB2C7}" dt="2026-09-04T13:22:00.499" v="4" actId="1076"/>
          <ac:picMkLst>
            <pc:docMk/>
            <pc:sldMk cId="740620462" sldId="381"/>
            <ac:picMk id="7" creationId="{D1AD7F38-A6ED-FA21-728C-8BB765B6FF52}"/>
          </ac:picMkLst>
        </pc:picChg>
      </pc:sldChg>
      <pc:sldChg chg="delSp modSp mod delAnim">
        <pc:chgData name="Helen Camp" userId="49c1ed50-481c-442c-b7f2-b8b24b85ad2b" providerId="ADAL" clId="{4448E79F-064B-4EB4-B9EB-3745977DB2C7}" dt="2026-09-04T13:29:05.319" v="10" actId="1076"/>
        <pc:sldMkLst>
          <pc:docMk/>
          <pc:sldMk cId="4899225" sldId="382"/>
        </pc:sldMkLst>
        <pc:picChg chg="mod">
          <ac:chgData name="Helen Camp" userId="49c1ed50-481c-442c-b7f2-b8b24b85ad2b" providerId="ADAL" clId="{4448E79F-064B-4EB4-B9EB-3745977DB2C7}" dt="2026-09-04T13:29:05.319" v="10" actId="1076"/>
          <ac:picMkLst>
            <pc:docMk/>
            <pc:sldMk cId="4899225" sldId="382"/>
            <ac:picMk id="6" creationId="{E949A286-1370-099E-4F80-92D9D2FD10E3}"/>
          </ac:picMkLst>
        </pc:picChg>
      </pc:sldChg>
      <pc:sldChg chg="modSp mod">
        <pc:chgData name="Helen Camp" userId="49c1ed50-481c-442c-b7f2-b8b24b85ad2b" providerId="ADAL" clId="{4448E79F-064B-4EB4-B9EB-3745977DB2C7}" dt="2026-09-04T13:27:03.682" v="8" actId="1076"/>
        <pc:sldMkLst>
          <pc:docMk/>
          <pc:sldMk cId="1475140902" sldId="383"/>
        </pc:sldMkLst>
        <pc:picChg chg="mod">
          <ac:chgData name="Helen Camp" userId="49c1ed50-481c-442c-b7f2-b8b24b85ad2b" providerId="ADAL" clId="{4448E79F-064B-4EB4-B9EB-3745977DB2C7}" dt="2026-09-04T13:27:03.682" v="8" actId="1076"/>
          <ac:picMkLst>
            <pc:docMk/>
            <pc:sldMk cId="1475140902" sldId="383"/>
            <ac:picMk id="7" creationId="{062F11F8-1445-2C55-2084-399F3EFCB1E6}"/>
          </ac:picMkLst>
        </pc:picChg>
      </pc:sldChg>
      <pc:sldChg chg="delSp modSp mod delAnim">
        <pc:chgData name="Helen Camp" userId="49c1ed50-481c-442c-b7f2-b8b24b85ad2b" providerId="ADAL" clId="{4448E79F-064B-4EB4-B9EB-3745977DB2C7}" dt="2026-09-04T13:34:32.606" v="14" actId="1076"/>
        <pc:sldMkLst>
          <pc:docMk/>
          <pc:sldMk cId="3040852883" sldId="384"/>
        </pc:sldMkLst>
        <pc:picChg chg="mod">
          <ac:chgData name="Helen Camp" userId="49c1ed50-481c-442c-b7f2-b8b24b85ad2b" providerId="ADAL" clId="{4448E79F-064B-4EB4-B9EB-3745977DB2C7}" dt="2026-09-04T13:34:32.606" v="14" actId="1076"/>
          <ac:picMkLst>
            <pc:docMk/>
            <pc:sldMk cId="3040852883" sldId="384"/>
            <ac:picMk id="17" creationId="{0B778EAE-A09C-9AF6-913A-5B41F178B0DA}"/>
          </ac:picMkLst>
        </pc:picChg>
      </pc:sldChg>
      <pc:sldChg chg="delSp modSp mod delAnim">
        <pc:chgData name="Helen Camp" userId="49c1ed50-481c-442c-b7f2-b8b24b85ad2b" providerId="ADAL" clId="{4448E79F-064B-4EB4-B9EB-3745977DB2C7}" dt="2026-09-04T13:33:17.987" v="12" actId="1076"/>
        <pc:sldMkLst>
          <pc:docMk/>
          <pc:sldMk cId="2827824686" sldId="385"/>
        </pc:sldMkLst>
        <pc:picChg chg="mod">
          <ac:chgData name="Helen Camp" userId="49c1ed50-481c-442c-b7f2-b8b24b85ad2b" providerId="ADAL" clId="{4448E79F-064B-4EB4-B9EB-3745977DB2C7}" dt="2026-09-04T13:33:17.987" v="12" actId="1076"/>
          <ac:picMkLst>
            <pc:docMk/>
            <pc:sldMk cId="2827824686" sldId="385"/>
            <ac:picMk id="13" creationId="{6D501D3D-5C57-DDB0-E8F5-61C7E70BF606}"/>
          </ac:picMkLst>
        </pc:picChg>
      </pc:sldChg>
      <pc:sldChg chg="delSp modSp mod delAnim">
        <pc:chgData name="Helen Camp" userId="49c1ed50-481c-442c-b7f2-b8b24b85ad2b" providerId="ADAL" clId="{4448E79F-064B-4EB4-B9EB-3745977DB2C7}" dt="2026-09-04T13:36:35.360" v="16" actId="1076"/>
        <pc:sldMkLst>
          <pc:docMk/>
          <pc:sldMk cId="214107554" sldId="386"/>
        </pc:sldMkLst>
        <pc:picChg chg="mod">
          <ac:chgData name="Helen Camp" userId="49c1ed50-481c-442c-b7f2-b8b24b85ad2b" providerId="ADAL" clId="{4448E79F-064B-4EB4-B9EB-3745977DB2C7}" dt="2026-09-04T13:36:35.360" v="16" actId="1076"/>
          <ac:picMkLst>
            <pc:docMk/>
            <pc:sldMk cId="214107554" sldId="386"/>
            <ac:picMk id="18" creationId="{6443A12A-0920-20D9-CCFE-5E83DEB0A610}"/>
          </ac:picMkLst>
        </pc:picChg>
      </pc:sldChg>
      <pc:sldChg chg="delSp modSp mod delAnim">
        <pc:chgData name="Helen Camp" userId="49c1ed50-481c-442c-b7f2-b8b24b85ad2b" providerId="ADAL" clId="{4448E79F-064B-4EB4-B9EB-3745977DB2C7}" dt="2026-09-04T13:40:50.277" v="18" actId="478"/>
        <pc:sldMkLst>
          <pc:docMk/>
          <pc:sldMk cId="245440125" sldId="387"/>
        </pc:sldMkLst>
        <pc:picChg chg="mod">
          <ac:chgData name="Helen Camp" userId="49c1ed50-481c-442c-b7f2-b8b24b85ad2b" providerId="ADAL" clId="{4448E79F-064B-4EB4-B9EB-3745977DB2C7}" dt="2026-09-04T13:40:48.383" v="17" actId="1076"/>
          <ac:picMkLst>
            <pc:docMk/>
            <pc:sldMk cId="245440125" sldId="387"/>
            <ac:picMk id="18" creationId="{6D2FB80A-F50A-C008-B2B6-C97C73C98A6F}"/>
          </ac:picMkLst>
        </pc:picChg>
      </pc:sldChg>
      <pc:sldChg chg="delSp modSp mod delAnim">
        <pc:chgData name="Helen Camp" userId="49c1ed50-481c-442c-b7f2-b8b24b85ad2b" providerId="ADAL" clId="{4448E79F-064B-4EB4-B9EB-3745977DB2C7}" dt="2026-09-04T13:42:53.124" v="20" actId="1076"/>
        <pc:sldMkLst>
          <pc:docMk/>
          <pc:sldMk cId="2156382039" sldId="390"/>
        </pc:sldMkLst>
        <pc:picChg chg="mod">
          <ac:chgData name="Helen Camp" userId="49c1ed50-481c-442c-b7f2-b8b24b85ad2b" providerId="ADAL" clId="{4448E79F-064B-4EB4-B9EB-3745977DB2C7}" dt="2026-09-04T13:42:53.124" v="20" actId="1076"/>
          <ac:picMkLst>
            <pc:docMk/>
            <pc:sldMk cId="2156382039" sldId="390"/>
            <ac:picMk id="18" creationId="{091B67D2-1886-8439-3ED7-7A84697EA7C6}"/>
          </ac:picMkLst>
        </pc:picChg>
      </pc:sldChg>
      <pc:sldChg chg="modSp mod">
        <pc:chgData name="Helen Camp" userId="49c1ed50-481c-442c-b7f2-b8b24b85ad2b" providerId="ADAL" clId="{4448E79F-064B-4EB4-B9EB-3745977DB2C7}" dt="2026-09-04T13:47:16.507" v="24" actId="1076"/>
        <pc:sldMkLst>
          <pc:docMk/>
          <pc:sldMk cId="2910586702" sldId="394"/>
        </pc:sldMkLst>
        <pc:spChg chg="mod">
          <ac:chgData name="Helen Camp" userId="49c1ed50-481c-442c-b7f2-b8b24b85ad2b" providerId="ADAL" clId="{4448E79F-064B-4EB4-B9EB-3745977DB2C7}" dt="2026-09-04T13:45:33.664" v="23" actId="20577"/>
          <ac:spMkLst>
            <pc:docMk/>
            <pc:sldMk cId="2910586702" sldId="394"/>
            <ac:spMk id="16" creationId="{B149C41F-DD69-5A9A-7AF7-BF32D2F5CC5A}"/>
          </ac:spMkLst>
        </pc:spChg>
        <pc:picChg chg="mod">
          <ac:chgData name="Helen Camp" userId="49c1ed50-481c-442c-b7f2-b8b24b85ad2b" providerId="ADAL" clId="{4448E79F-064B-4EB4-B9EB-3745977DB2C7}" dt="2026-09-04T13:47:16.507" v="24" actId="1076"/>
          <ac:picMkLst>
            <pc:docMk/>
            <pc:sldMk cId="2910586702" sldId="394"/>
            <ac:picMk id="7" creationId="{3955C69A-C985-DF8D-F200-181F1CB6B0FF}"/>
          </ac:picMkLst>
        </pc:picChg>
      </pc:sldChg>
      <pc:sldChg chg="modSp mod">
        <pc:chgData name="Helen Camp" userId="49c1ed50-481c-442c-b7f2-b8b24b85ad2b" providerId="ADAL" clId="{4448E79F-064B-4EB4-B9EB-3745977DB2C7}" dt="2026-09-04T13:49:52.900" v="259" actId="20577"/>
        <pc:sldMkLst>
          <pc:docMk/>
          <pc:sldMk cId="889868533" sldId="400"/>
        </pc:sldMkLst>
        <pc:spChg chg="mod">
          <ac:chgData name="Helen Camp" userId="49c1ed50-481c-442c-b7f2-b8b24b85ad2b" providerId="ADAL" clId="{4448E79F-064B-4EB4-B9EB-3745977DB2C7}" dt="2026-09-04T13:49:52.900" v="259" actId="20577"/>
          <ac:spMkLst>
            <pc:docMk/>
            <pc:sldMk cId="889868533" sldId="400"/>
            <ac:spMk id="16" creationId="{B149C41F-DD69-5A9A-7AF7-BF32D2F5CC5A}"/>
          </ac:spMkLst>
        </pc:spChg>
      </pc:sldChg>
      <pc:sldChg chg="delSp modSp mod delAnim">
        <pc:chgData name="Helen Camp" userId="49c1ed50-481c-442c-b7f2-b8b24b85ad2b" providerId="ADAL" clId="{4448E79F-064B-4EB4-B9EB-3745977DB2C7}" dt="2026-09-04T13:51:45.227" v="262" actId="1076"/>
        <pc:sldMkLst>
          <pc:docMk/>
          <pc:sldMk cId="966122630" sldId="402"/>
        </pc:sldMkLst>
        <pc:picChg chg="mod">
          <ac:chgData name="Helen Camp" userId="49c1ed50-481c-442c-b7f2-b8b24b85ad2b" providerId="ADAL" clId="{4448E79F-064B-4EB4-B9EB-3745977DB2C7}" dt="2026-09-04T13:51:45.227" v="262" actId="1076"/>
          <ac:picMkLst>
            <pc:docMk/>
            <pc:sldMk cId="966122630" sldId="402"/>
            <ac:picMk id="5" creationId="{81E8C82A-C772-C4D9-7CA5-8BEDBB452C23}"/>
          </ac:picMkLst>
        </pc:picChg>
      </pc:sldChg>
    </pc:docChg>
  </pc:docChgLst>
  <pc:docChgLst>
    <pc:chgData name="Antony Barker" userId="0407abf2-db47-4b17-9c74-32001c0884b4" providerId="ADAL" clId="{8A1529ED-835A-40A1-8719-FF9CEA7B357B}"/>
    <pc:docChg chg="modSld">
      <pc:chgData name="Antony Barker" userId="0407abf2-db47-4b17-9c74-32001c0884b4" providerId="ADAL" clId="{8A1529ED-835A-40A1-8719-FF9CEA7B357B}" dt="2026-09-04T13:02:36.104" v="204" actId="20577"/>
      <pc:docMkLst>
        <pc:docMk/>
      </pc:docMkLst>
      <pc:sldChg chg="modSp mod">
        <pc:chgData name="Antony Barker" userId="0407abf2-db47-4b17-9c74-32001c0884b4" providerId="ADAL" clId="{8A1529ED-835A-40A1-8719-FF9CEA7B357B}" dt="2026-09-04T13:02:36.104" v="204" actId="20577"/>
        <pc:sldMkLst>
          <pc:docMk/>
          <pc:sldMk cId="2224807984" sldId="403"/>
        </pc:sldMkLst>
        <pc:spChg chg="mod">
          <ac:chgData name="Antony Barker" userId="0407abf2-db47-4b17-9c74-32001c0884b4" providerId="ADAL" clId="{8A1529ED-835A-40A1-8719-FF9CEA7B357B}" dt="2026-09-04T13:02:36.104" v="204" actId="20577"/>
          <ac:spMkLst>
            <pc:docMk/>
            <pc:sldMk cId="2224807984" sldId="403"/>
            <ac:spMk id="16" creationId="{B149C41F-DD69-5A9A-7AF7-BF32D2F5CC5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EEDBADAC-3C90-4980-B784-4C40AC578E69}" type="datetimeFigureOut">
              <a:rPr lang="en-GB" smtClean="0"/>
              <a:t>24/09/2026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785A5541-637F-4CD8-A945-251ADF8513A5}" type="slidenum">
              <a:rPr lang="en-GB" smtClean="0"/>
              <a:t>‹#›</a:t>
            </a:fld>
            <a:endParaRPr lang="en-GB"/>
          </a:p>
        </p:txBody>
      </p:sp>
    </p:spTree>
    <p:extLst>
      <p:ext uri="{BB962C8B-B14F-4D97-AF65-F5344CB8AC3E}">
        <p14:creationId xmlns:p14="http://schemas.microsoft.com/office/powerpoint/2010/main" val="3290265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930C72C-7FDD-42EC-ADFE-5D6E114C9525}"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B265FC4-EBFE-45E7-87D9-24CF808B35F3}" type="slidenum">
              <a:rPr lang="en-GB" smtClean="0"/>
              <a:t>‹#›</a:t>
            </a:fld>
            <a:endParaRPr lang="en-GB"/>
          </a:p>
        </p:txBody>
      </p:sp>
    </p:spTree>
    <p:extLst>
      <p:ext uri="{BB962C8B-B14F-4D97-AF65-F5344CB8AC3E}">
        <p14:creationId xmlns:p14="http://schemas.microsoft.com/office/powerpoint/2010/main" val="3946514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30C72C-7FDD-42EC-ADFE-5D6E114C9525}"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B265FC4-EBFE-45E7-87D9-24CF808B35F3}" type="slidenum">
              <a:rPr lang="en-GB" smtClean="0"/>
              <a:t>‹#›</a:t>
            </a:fld>
            <a:endParaRPr lang="en-GB"/>
          </a:p>
        </p:txBody>
      </p:sp>
    </p:spTree>
    <p:extLst>
      <p:ext uri="{BB962C8B-B14F-4D97-AF65-F5344CB8AC3E}">
        <p14:creationId xmlns:p14="http://schemas.microsoft.com/office/powerpoint/2010/main" val="2418515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30C72C-7FDD-42EC-ADFE-5D6E114C9525}"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B265FC4-EBFE-45E7-87D9-24CF808B35F3}" type="slidenum">
              <a:rPr lang="en-GB" smtClean="0"/>
              <a:t>‹#›</a:t>
            </a:fld>
            <a:endParaRPr lang="en-GB"/>
          </a:p>
        </p:txBody>
      </p:sp>
    </p:spTree>
    <p:extLst>
      <p:ext uri="{BB962C8B-B14F-4D97-AF65-F5344CB8AC3E}">
        <p14:creationId xmlns:p14="http://schemas.microsoft.com/office/powerpoint/2010/main" val="2318538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930C72C-7FDD-42EC-ADFE-5D6E114C9525}" type="datetimeFigureOut">
              <a:rPr lang="en-GB" smtClean="0"/>
              <a:t>24/09/2026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B265FC4-EBFE-45E7-87D9-24CF808B35F3}" type="slidenum">
              <a:rPr lang="en-GB" smtClean="0"/>
              <a:t>‹#›</a:t>
            </a:fld>
            <a:endParaRPr lang="en-GB"/>
          </a:p>
        </p:txBody>
      </p:sp>
    </p:spTree>
    <p:extLst>
      <p:ext uri="{BB962C8B-B14F-4D97-AF65-F5344CB8AC3E}">
        <p14:creationId xmlns:p14="http://schemas.microsoft.com/office/powerpoint/2010/main" val="2869227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930C72C-7FDD-42EC-ADFE-5D6E114C9525}" type="datetimeFigureOut">
              <a:rPr lang="en-GB" smtClean="0"/>
              <a:t>24/09/2026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B265FC4-EBFE-45E7-87D9-24CF808B35F3}" type="slidenum">
              <a:rPr lang="en-GB" smtClean="0"/>
              <a:t>‹#›</a:t>
            </a:fld>
            <a:endParaRPr lang="en-GB"/>
          </a:p>
        </p:txBody>
      </p:sp>
    </p:spTree>
    <p:extLst>
      <p:ext uri="{BB962C8B-B14F-4D97-AF65-F5344CB8AC3E}">
        <p14:creationId xmlns:p14="http://schemas.microsoft.com/office/powerpoint/2010/main" val="2817154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1930C72C-7FDD-42EC-ADFE-5D6E114C9525}" type="datetimeFigureOut">
              <a:rPr lang="en-GB" smtClean="0"/>
              <a:t>24/09/2026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B265FC4-EBFE-45E7-87D9-24CF808B35F3}" type="slidenum">
              <a:rPr lang="en-GB" smtClean="0"/>
              <a:t>‹#›</a:t>
            </a:fld>
            <a:endParaRPr lang="en-GB"/>
          </a:p>
        </p:txBody>
      </p:sp>
    </p:spTree>
    <p:extLst>
      <p:ext uri="{BB962C8B-B14F-4D97-AF65-F5344CB8AC3E}">
        <p14:creationId xmlns:p14="http://schemas.microsoft.com/office/powerpoint/2010/main" val="3143785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30C72C-7FDD-42EC-ADFE-5D6E114C9525}" type="datetimeFigureOut">
              <a:rPr lang="en-GB" smtClean="0"/>
              <a:t>24/09/2026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B265FC4-EBFE-45E7-87D9-24CF808B35F3}" type="slidenum">
              <a:rPr lang="en-GB" smtClean="0"/>
              <a:t>‹#›</a:t>
            </a:fld>
            <a:endParaRPr lang="en-GB"/>
          </a:p>
        </p:txBody>
      </p:sp>
    </p:spTree>
    <p:extLst>
      <p:ext uri="{BB962C8B-B14F-4D97-AF65-F5344CB8AC3E}">
        <p14:creationId xmlns:p14="http://schemas.microsoft.com/office/powerpoint/2010/main" val="3194446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930C72C-7FDD-42EC-ADFE-5D6E114C9525}" type="datetimeFigureOut">
              <a:rPr lang="en-GB" smtClean="0"/>
              <a:t>24/09/2026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B265FC4-EBFE-45E7-87D9-24CF808B35F3}" type="slidenum">
              <a:rPr lang="en-GB" smtClean="0"/>
              <a:t>‹#›</a:t>
            </a:fld>
            <a:endParaRPr lang="en-GB"/>
          </a:p>
        </p:txBody>
      </p:sp>
    </p:spTree>
    <p:extLst>
      <p:ext uri="{BB962C8B-B14F-4D97-AF65-F5344CB8AC3E}">
        <p14:creationId xmlns:p14="http://schemas.microsoft.com/office/powerpoint/2010/main" val="1311332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930C72C-7FDD-42EC-ADFE-5D6E114C9525}" type="datetimeFigureOut">
              <a:rPr lang="en-GB" smtClean="0"/>
              <a:t>24/09/2026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B265FC4-EBFE-45E7-87D9-24CF808B35F3}" type="slidenum">
              <a:rPr lang="en-GB" smtClean="0"/>
              <a:t>‹#›</a:t>
            </a:fld>
            <a:endParaRPr lang="en-GB"/>
          </a:p>
        </p:txBody>
      </p:sp>
    </p:spTree>
    <p:extLst>
      <p:ext uri="{BB962C8B-B14F-4D97-AF65-F5344CB8AC3E}">
        <p14:creationId xmlns:p14="http://schemas.microsoft.com/office/powerpoint/2010/main" val="20065352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30C72C-7FDD-42EC-ADFE-5D6E114C9525}"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B265FC4-EBFE-45E7-87D9-24CF808B35F3}" type="slidenum">
              <a:rPr lang="en-GB" smtClean="0"/>
              <a:t>‹#›</a:t>
            </a:fld>
            <a:endParaRPr lang="en-GB"/>
          </a:p>
        </p:txBody>
      </p:sp>
    </p:spTree>
    <p:extLst>
      <p:ext uri="{BB962C8B-B14F-4D97-AF65-F5344CB8AC3E}">
        <p14:creationId xmlns:p14="http://schemas.microsoft.com/office/powerpoint/2010/main" val="2056872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30C72C-7FDD-42EC-ADFE-5D6E114C9525}"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B265FC4-EBFE-45E7-87D9-24CF808B35F3}"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6561179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30C72C-7FDD-42EC-ADFE-5D6E114C9525}"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B265FC4-EBFE-45E7-87D9-24CF808B35F3}" type="slidenum">
              <a:rPr lang="en-GB" smtClean="0"/>
              <a:t>‹#›</a:t>
            </a:fld>
            <a:endParaRPr lang="en-GB"/>
          </a:p>
        </p:txBody>
      </p:sp>
    </p:spTree>
    <p:extLst>
      <p:ext uri="{BB962C8B-B14F-4D97-AF65-F5344CB8AC3E}">
        <p14:creationId xmlns:p14="http://schemas.microsoft.com/office/powerpoint/2010/main" val="3217381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30C72C-7FDD-42EC-ADFE-5D6E114C9525}"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B265FC4-EBFE-45E7-87D9-24CF808B35F3}"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119780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930C72C-7FDD-42EC-ADFE-5D6E114C9525}"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B265FC4-EBFE-45E7-87D9-24CF808B35F3}" type="slidenum">
              <a:rPr lang="en-GB" smtClean="0"/>
              <a:t>‹#›</a:t>
            </a:fld>
            <a:endParaRPr lang="en-GB"/>
          </a:p>
        </p:txBody>
      </p:sp>
    </p:spTree>
    <p:extLst>
      <p:ext uri="{BB962C8B-B14F-4D97-AF65-F5344CB8AC3E}">
        <p14:creationId xmlns:p14="http://schemas.microsoft.com/office/powerpoint/2010/main" val="36535536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30C72C-7FDD-42EC-ADFE-5D6E114C9525}"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B265FC4-EBFE-45E7-87D9-24CF808B35F3}" type="slidenum">
              <a:rPr lang="en-GB" smtClean="0"/>
              <a:t>‹#›</a:t>
            </a:fld>
            <a:endParaRPr lang="en-GB"/>
          </a:p>
        </p:txBody>
      </p:sp>
    </p:spTree>
    <p:extLst>
      <p:ext uri="{BB962C8B-B14F-4D97-AF65-F5344CB8AC3E}">
        <p14:creationId xmlns:p14="http://schemas.microsoft.com/office/powerpoint/2010/main" val="8707754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30C72C-7FDD-42EC-ADFE-5D6E114C9525}"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B265FC4-EBFE-45E7-87D9-24CF808B35F3}" type="slidenum">
              <a:rPr lang="en-GB" smtClean="0"/>
              <a:t>‹#›</a:t>
            </a:fld>
            <a:endParaRPr lang="en-GB"/>
          </a:p>
        </p:txBody>
      </p:sp>
    </p:spTree>
    <p:extLst>
      <p:ext uri="{BB962C8B-B14F-4D97-AF65-F5344CB8AC3E}">
        <p14:creationId xmlns:p14="http://schemas.microsoft.com/office/powerpoint/2010/main" val="1330658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blackGray">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930C72C-7FDD-42EC-ADFE-5D6E114C9525}" type="datetimeFigureOut">
              <a:rPr lang="en-GB" smtClean="0"/>
              <a:t>24/09/2026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B265FC4-EBFE-45E7-87D9-24CF808B35F3}" type="slidenum">
              <a:rPr lang="en-GB" smtClean="0"/>
              <a:t>‹#›</a:t>
            </a:fld>
            <a:endParaRPr lang="en-GB"/>
          </a:p>
        </p:txBody>
      </p:sp>
    </p:spTree>
    <p:extLst>
      <p:ext uri="{BB962C8B-B14F-4D97-AF65-F5344CB8AC3E}">
        <p14:creationId xmlns:p14="http://schemas.microsoft.com/office/powerpoint/2010/main" val="37123206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microsoft.com/office/2007/relationships/media" Target="../media/media5.m4a"/><Relationship Id="rId7" Type="http://schemas.openxmlformats.org/officeDocument/2006/relationships/image" Target="../media/image2.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png"/><Relationship Id="rId5" Type="http://schemas.openxmlformats.org/officeDocument/2006/relationships/slideLayout" Target="../slideLayouts/slideLayout7.xml"/><Relationship Id="rId4" Type="http://schemas.openxmlformats.org/officeDocument/2006/relationships/audio" Target="../media/media5.m4a"/></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2.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2.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2.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2.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2.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2.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microsoft.com/office/2007/relationships/media" Target="../media/media19.m4a"/><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png"/><Relationship Id="rId2" Type="http://schemas.openxmlformats.org/officeDocument/2006/relationships/audio" Target="../media/media18.m4a"/><Relationship Id="rId16" Type="http://schemas.openxmlformats.org/officeDocument/2006/relationships/image" Target="../media/image19.png"/><Relationship Id="rId1" Type="http://schemas.microsoft.com/office/2007/relationships/media" Target="../media/media18.m4a"/><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slideLayout" Target="../slideLayouts/slideLayout7.xml"/><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audio" Target="../media/media19.m4a"/><Relationship Id="rId9" Type="http://schemas.openxmlformats.org/officeDocument/2006/relationships/image" Target="../media/image12.png"/><Relationship Id="rId1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hyperlink" Target="https://www.somerset.gov.uk/education-and-families/secondary-admissions-guide/" TargetMode="External"/><Relationship Id="rId5" Type="http://schemas.openxmlformats.org/officeDocument/2006/relationships/hyperlink" Target="https://www.somerset.gov.uk/education-and-families/starting-at-a-secondary-or-upper-school-in-september/" TargetMode="Externa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4153" y="5910450"/>
            <a:ext cx="376078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F2B91D45-E415-2E4B-F9A6-44F00F57F0C0}"/>
              </a:ext>
            </a:extLst>
          </p:cNvPr>
          <p:cNvSpPr txBox="1"/>
          <p:nvPr/>
        </p:nvSpPr>
        <p:spPr>
          <a:xfrm>
            <a:off x="5626758" y="-3408509"/>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3C7F45A2-5A99-03B0-C925-298E08D3F17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5" name="TextBox 4">
            <a:extLst>
              <a:ext uri="{FF2B5EF4-FFF2-40B4-BE49-F238E27FC236}">
                <a16:creationId xmlns:a16="http://schemas.microsoft.com/office/drawing/2014/main" id="{715EA5B5-C4C9-51B7-B6D8-76C79316245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6" name="TextBox 5">
            <a:extLst>
              <a:ext uri="{FF2B5EF4-FFF2-40B4-BE49-F238E27FC236}">
                <a16:creationId xmlns:a16="http://schemas.microsoft.com/office/drawing/2014/main" id="{B60FFD8A-1CFD-4A4D-7A23-E06AA37367FD}"/>
              </a:ext>
            </a:extLst>
          </p:cNvPr>
          <p:cNvSpPr txBox="1"/>
          <p:nvPr/>
        </p:nvSpPr>
        <p:spPr>
          <a:xfrm>
            <a:off x="69620" y="2112623"/>
            <a:ext cx="12447870" cy="369332"/>
          </a:xfrm>
          <a:prstGeom prst="rect">
            <a:avLst/>
          </a:prstGeom>
          <a:noFill/>
        </p:spPr>
        <p:txBody>
          <a:bodyPr wrap="square" rtlCol="0">
            <a:spAutoFit/>
          </a:bodyPr>
          <a:lstStyle/>
          <a:p>
            <a:pPr algn="l"/>
            <a:endParaRPr lang="en-US" b="1"/>
          </a:p>
        </p:txBody>
      </p:sp>
      <p:sp>
        <p:nvSpPr>
          <p:cNvPr id="8" name="TextBox 7">
            <a:extLst>
              <a:ext uri="{FF2B5EF4-FFF2-40B4-BE49-F238E27FC236}">
                <a16:creationId xmlns:a16="http://schemas.microsoft.com/office/drawing/2014/main" id="{E615994E-4FB7-21A8-E5A8-6E7493A330DB}"/>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9" name="TextBox 8">
            <a:extLst>
              <a:ext uri="{FF2B5EF4-FFF2-40B4-BE49-F238E27FC236}">
                <a16:creationId xmlns:a16="http://schemas.microsoft.com/office/drawing/2014/main" id="{B28ED11D-03F6-A76C-95A0-40224F6B950D}"/>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0" name="TextBox 9">
            <a:extLst>
              <a:ext uri="{FF2B5EF4-FFF2-40B4-BE49-F238E27FC236}">
                <a16:creationId xmlns:a16="http://schemas.microsoft.com/office/drawing/2014/main" id="{4867245A-ACFC-3620-238A-CA67BBF93C52}"/>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1" name="TextBox 10">
            <a:extLst>
              <a:ext uri="{FF2B5EF4-FFF2-40B4-BE49-F238E27FC236}">
                <a16:creationId xmlns:a16="http://schemas.microsoft.com/office/drawing/2014/main" id="{0CD267E4-185A-0B13-577B-E12D8CC22549}"/>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4" name="TextBox 13">
            <a:extLst>
              <a:ext uri="{FF2B5EF4-FFF2-40B4-BE49-F238E27FC236}">
                <a16:creationId xmlns:a16="http://schemas.microsoft.com/office/drawing/2014/main" id="{C7402340-6868-D250-C754-8AD934B0555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15" name="TextBox 14">
            <a:extLst>
              <a:ext uri="{FF2B5EF4-FFF2-40B4-BE49-F238E27FC236}">
                <a16:creationId xmlns:a16="http://schemas.microsoft.com/office/drawing/2014/main" id="{146B0073-5441-9DBF-9742-8473F7231D3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7" name="TextBox 6">
            <a:extLst>
              <a:ext uri="{FF2B5EF4-FFF2-40B4-BE49-F238E27FC236}">
                <a16:creationId xmlns:a16="http://schemas.microsoft.com/office/drawing/2014/main" id="{412F2956-BDB6-DF2C-DB1D-93CF4AA71DC0}"/>
              </a:ext>
            </a:extLst>
          </p:cNvPr>
          <p:cNvSpPr txBox="1"/>
          <p:nvPr/>
        </p:nvSpPr>
        <p:spPr>
          <a:xfrm>
            <a:off x="249767" y="2293219"/>
            <a:ext cx="8668523" cy="2123658"/>
          </a:xfrm>
          <a:prstGeom prst="rect">
            <a:avLst/>
          </a:prstGeom>
          <a:noFill/>
        </p:spPr>
        <p:txBody>
          <a:bodyPr wrap="square" rtlCol="0">
            <a:spAutoFit/>
          </a:bodyPr>
          <a:lstStyle/>
          <a:p>
            <a:pPr algn="ctr"/>
            <a:r>
              <a:rPr lang="en-GB" sz="6600">
                <a:latin typeface="Twinkl Cursive Looped" panose="02000000000000000000" pitchFamily="2" charset="0"/>
              </a:rPr>
              <a:t>Curriculum Meeting:</a:t>
            </a:r>
          </a:p>
          <a:p>
            <a:pPr algn="ctr"/>
            <a:r>
              <a:rPr lang="en-GB" sz="6600">
                <a:latin typeface="Twinkl Cursive Looped" panose="02000000000000000000" pitchFamily="2" charset="0"/>
              </a:rPr>
              <a:t>Year 6</a:t>
            </a:r>
            <a:endParaRPr lang="en-US" sz="6600">
              <a:latin typeface="Twinkl Cursive Looped" panose="02000000000000000000" pitchFamily="2" charset="0"/>
            </a:endParaRPr>
          </a:p>
        </p:txBody>
      </p:sp>
      <p:pic>
        <p:nvPicPr>
          <p:cNvPr id="16" name="Recorded Sound">
            <a:hlinkClick r:id="" action="ppaction://media"/>
            <a:extLst>
              <a:ext uri="{FF2B5EF4-FFF2-40B4-BE49-F238E27FC236}">
                <a16:creationId xmlns:a16="http://schemas.microsoft.com/office/drawing/2014/main" id="{01BBE5E8-1DC1-614D-E169-50C9BD6CD29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43034" y="6174287"/>
            <a:ext cx="406400" cy="406400"/>
          </a:xfrm>
          <a:prstGeom prst="rect">
            <a:avLst/>
          </a:prstGeom>
        </p:spPr>
      </p:pic>
    </p:spTree>
    <p:extLst>
      <p:ext uri="{BB962C8B-B14F-4D97-AF65-F5344CB8AC3E}">
        <p14:creationId xmlns:p14="http://schemas.microsoft.com/office/powerpoint/2010/main" val="1545739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060"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4153" y="5910450"/>
            <a:ext cx="376078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F2B91D45-E415-2E4B-F9A6-44F00F57F0C0}"/>
              </a:ext>
            </a:extLst>
          </p:cNvPr>
          <p:cNvSpPr txBox="1"/>
          <p:nvPr/>
        </p:nvSpPr>
        <p:spPr>
          <a:xfrm>
            <a:off x="5626758" y="-3408509"/>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3C7F45A2-5A99-03B0-C925-298E08D3F17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5" name="TextBox 4">
            <a:extLst>
              <a:ext uri="{FF2B5EF4-FFF2-40B4-BE49-F238E27FC236}">
                <a16:creationId xmlns:a16="http://schemas.microsoft.com/office/drawing/2014/main" id="{715EA5B5-C4C9-51B7-B6D8-76C79316245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6" name="TextBox 5">
            <a:extLst>
              <a:ext uri="{FF2B5EF4-FFF2-40B4-BE49-F238E27FC236}">
                <a16:creationId xmlns:a16="http://schemas.microsoft.com/office/drawing/2014/main" id="{B60FFD8A-1CFD-4A4D-7A23-E06AA37367FD}"/>
              </a:ext>
            </a:extLst>
          </p:cNvPr>
          <p:cNvSpPr txBox="1"/>
          <p:nvPr/>
        </p:nvSpPr>
        <p:spPr>
          <a:xfrm>
            <a:off x="69620" y="2112623"/>
            <a:ext cx="12447870" cy="369332"/>
          </a:xfrm>
          <a:prstGeom prst="rect">
            <a:avLst/>
          </a:prstGeom>
          <a:noFill/>
        </p:spPr>
        <p:txBody>
          <a:bodyPr wrap="square" rtlCol="0">
            <a:spAutoFit/>
          </a:bodyPr>
          <a:lstStyle/>
          <a:p>
            <a:pPr algn="l"/>
            <a:endParaRPr lang="en-US" b="1"/>
          </a:p>
        </p:txBody>
      </p:sp>
      <p:sp>
        <p:nvSpPr>
          <p:cNvPr id="8" name="TextBox 7">
            <a:extLst>
              <a:ext uri="{FF2B5EF4-FFF2-40B4-BE49-F238E27FC236}">
                <a16:creationId xmlns:a16="http://schemas.microsoft.com/office/drawing/2014/main" id="{E615994E-4FB7-21A8-E5A8-6E7493A330DB}"/>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9" name="TextBox 8">
            <a:extLst>
              <a:ext uri="{FF2B5EF4-FFF2-40B4-BE49-F238E27FC236}">
                <a16:creationId xmlns:a16="http://schemas.microsoft.com/office/drawing/2014/main" id="{B28ED11D-03F6-A76C-95A0-40224F6B950D}"/>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0" name="TextBox 9">
            <a:extLst>
              <a:ext uri="{FF2B5EF4-FFF2-40B4-BE49-F238E27FC236}">
                <a16:creationId xmlns:a16="http://schemas.microsoft.com/office/drawing/2014/main" id="{4867245A-ACFC-3620-238A-CA67BBF93C52}"/>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1" name="TextBox 10">
            <a:extLst>
              <a:ext uri="{FF2B5EF4-FFF2-40B4-BE49-F238E27FC236}">
                <a16:creationId xmlns:a16="http://schemas.microsoft.com/office/drawing/2014/main" id="{0CD267E4-185A-0B13-577B-E12D8CC22549}"/>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4" name="TextBox 13">
            <a:extLst>
              <a:ext uri="{FF2B5EF4-FFF2-40B4-BE49-F238E27FC236}">
                <a16:creationId xmlns:a16="http://schemas.microsoft.com/office/drawing/2014/main" id="{C7402340-6868-D250-C754-8AD934B0555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15" name="TextBox 14">
            <a:extLst>
              <a:ext uri="{FF2B5EF4-FFF2-40B4-BE49-F238E27FC236}">
                <a16:creationId xmlns:a16="http://schemas.microsoft.com/office/drawing/2014/main" id="{146B0073-5441-9DBF-9742-8473F7231D3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2" name="Content Placeholder 2">
            <a:extLst>
              <a:ext uri="{FF2B5EF4-FFF2-40B4-BE49-F238E27FC236}">
                <a16:creationId xmlns:a16="http://schemas.microsoft.com/office/drawing/2014/main" id="{1C5CAA2A-C586-A107-5CDB-91951663E682}"/>
              </a:ext>
            </a:extLst>
          </p:cNvPr>
          <p:cNvSpPr txBox="1">
            <a:spLocks/>
          </p:cNvSpPr>
          <p:nvPr/>
        </p:nvSpPr>
        <p:spPr>
          <a:xfrm>
            <a:off x="447675" y="249050"/>
            <a:ext cx="10818735" cy="64851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a:pPr>
            <a:r>
              <a:rPr lang="en-GB" sz="4800" u="sng">
                <a:latin typeface="Comic Sans MS" panose="030F0702030302020204" pitchFamily="66" charset="0"/>
              </a:rPr>
              <a:t>Teachers </a:t>
            </a:r>
          </a:p>
          <a:p>
            <a:pPr marL="0" indent="0">
              <a:buFont typeface="Arial" panose="020B0604020202020204" pitchFamily="34" charset="0"/>
              <a:buNone/>
              <a:defRPr/>
            </a:pPr>
            <a:endParaRPr lang="en-GB" sz="4800" u="sng">
              <a:latin typeface="Comic Sans MS" panose="030F0702030302020204" pitchFamily="66" charset="0"/>
            </a:endParaRPr>
          </a:p>
          <a:p>
            <a:pPr>
              <a:defRPr/>
            </a:pPr>
            <a:r>
              <a:rPr lang="en-GB" sz="4800">
                <a:latin typeface="Comic Sans MS" panose="030F0702030302020204" pitchFamily="66" charset="0"/>
              </a:rPr>
              <a:t>Class 13 – Mrs Camp</a:t>
            </a:r>
          </a:p>
          <a:p>
            <a:pPr>
              <a:defRPr/>
            </a:pPr>
            <a:r>
              <a:rPr lang="en-GB" sz="4800">
                <a:latin typeface="Comic Sans MS" panose="030F0702030302020204" pitchFamily="66" charset="0"/>
              </a:rPr>
              <a:t>Class 14 – Mr Barker </a:t>
            </a:r>
          </a:p>
          <a:p>
            <a:pPr marL="0" indent="0">
              <a:buNone/>
              <a:defRPr/>
            </a:pPr>
            <a:endParaRPr lang="en-GB">
              <a:latin typeface="Comic Sans MS" panose="030F0702030302020204" pitchFamily="66" charset="0"/>
            </a:endParaRPr>
          </a:p>
          <a:p>
            <a:pPr>
              <a:defRPr/>
            </a:pPr>
            <a:endParaRPr lang="en-GB">
              <a:latin typeface="Comic Sans MS" panose="030F0702030302020204" pitchFamily="66" charset="0"/>
            </a:endParaRPr>
          </a:p>
          <a:p>
            <a:pPr marL="0" indent="0">
              <a:buNone/>
              <a:defRPr/>
            </a:pPr>
            <a:endParaRPr lang="en-GB">
              <a:latin typeface="Comic Sans MS" panose="030F0702030302020204" pitchFamily="66" charset="0"/>
            </a:endParaRPr>
          </a:p>
          <a:p>
            <a:pPr>
              <a:defRPr/>
            </a:pPr>
            <a:endParaRPr lang="en-GB"/>
          </a:p>
          <a:p>
            <a:endParaRPr lang="en-US"/>
          </a:p>
        </p:txBody>
      </p:sp>
      <p:pic>
        <p:nvPicPr>
          <p:cNvPr id="7" name="Recorded Sound">
            <a:hlinkClick r:id="" action="ppaction://media"/>
            <a:extLst>
              <a:ext uri="{FF2B5EF4-FFF2-40B4-BE49-F238E27FC236}">
                <a16:creationId xmlns:a16="http://schemas.microsoft.com/office/drawing/2014/main" id="{D1AD7F38-A6ED-FA21-728C-8BB765B6FF5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7767" y="6186311"/>
            <a:ext cx="406400" cy="406400"/>
          </a:xfrm>
          <a:prstGeom prst="rect">
            <a:avLst/>
          </a:prstGeom>
        </p:spPr>
      </p:pic>
    </p:spTree>
    <p:extLst>
      <p:ext uri="{BB962C8B-B14F-4D97-AF65-F5344CB8AC3E}">
        <p14:creationId xmlns:p14="http://schemas.microsoft.com/office/powerpoint/2010/main" val="740620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54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4153" y="5910450"/>
            <a:ext cx="376078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id="{2DB4A3CE-63F4-5179-1EAD-FBA9C206278B}"/>
              </a:ext>
            </a:extLst>
          </p:cNvPr>
          <p:cNvSpPr txBox="1"/>
          <p:nvPr/>
        </p:nvSpPr>
        <p:spPr>
          <a:xfrm>
            <a:off x="347663" y="87242"/>
            <a:ext cx="6105524" cy="2123658"/>
          </a:xfrm>
          <a:prstGeom prst="rect">
            <a:avLst/>
          </a:prstGeom>
          <a:noFill/>
        </p:spPr>
        <p:txBody>
          <a:bodyPr wrap="square">
            <a:spAutoFit/>
          </a:bodyPr>
          <a:lstStyle/>
          <a:p>
            <a:r>
              <a:rPr lang="en-GB" sz="4400" b="1" u="sng">
                <a:latin typeface="Twinkl Cursive Looped" panose="02000000000000000000" pitchFamily="2" charset="0"/>
              </a:rPr>
              <a:t>Maths</a:t>
            </a:r>
          </a:p>
          <a:p>
            <a:endParaRPr lang="en-GB" sz="4400" b="1" u="sng">
              <a:solidFill>
                <a:schemeClr val="tx1"/>
              </a:solidFill>
              <a:latin typeface="Twinkl Cursive Looped" panose="02000000000000000000" pitchFamily="2" charset="0"/>
            </a:endParaRPr>
          </a:p>
          <a:p>
            <a:endParaRPr lang="en-US" sz="4400" b="1" u="sng">
              <a:solidFill>
                <a:schemeClr val="tx1"/>
              </a:solidFill>
              <a:latin typeface="Twinkl Cursive Looped" panose="02000000000000000000" pitchFamily="2" charset="0"/>
            </a:endParaRPr>
          </a:p>
        </p:txBody>
      </p:sp>
      <p:sp>
        <p:nvSpPr>
          <p:cNvPr id="17" name="Content Placeholder 2">
            <a:extLst>
              <a:ext uri="{FF2B5EF4-FFF2-40B4-BE49-F238E27FC236}">
                <a16:creationId xmlns:a16="http://schemas.microsoft.com/office/drawing/2014/main" id="{FFDDDA1E-F9C8-51CD-9C83-2490EC98D44E}"/>
              </a:ext>
            </a:extLst>
          </p:cNvPr>
          <p:cNvSpPr txBox="1">
            <a:spLocks/>
          </p:cNvSpPr>
          <p:nvPr/>
        </p:nvSpPr>
        <p:spPr>
          <a:xfrm>
            <a:off x="172466" y="1149071"/>
            <a:ext cx="10871447" cy="4370988"/>
          </a:xfrm>
          <a:prstGeom prst="rect">
            <a:avLst/>
          </a:prstGeom>
        </p:spPr>
        <p:txBody>
          <a:bodyPr>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GB" altLang="en-US" sz="1600">
                <a:latin typeface="Twinkl Cursive Looped" panose="02000000000000000000" pitchFamily="2" charset="0"/>
              </a:rPr>
              <a:t>Five, one- hour lessons each week with arithmetic in the first ten minutes of every morning. </a:t>
            </a:r>
          </a:p>
          <a:p>
            <a:pPr marL="0" indent="0">
              <a:buFont typeface="Wingdings 3" charset="2"/>
              <a:buNone/>
            </a:pPr>
            <a:endParaRPr lang="en-GB" altLang="en-US" sz="2400">
              <a:latin typeface="Twinkl Cursive Looped" panose="02000000000000000000" pitchFamily="2" charset="0"/>
            </a:endParaRPr>
          </a:p>
          <a:p>
            <a:r>
              <a:rPr lang="en-GB" altLang="en-US" sz="2400" u="sng">
                <a:latin typeface="Twinkl Cursive Looped" panose="02000000000000000000" pitchFamily="2" charset="0"/>
              </a:rPr>
              <a:t>Important skills and knowledge needed as soon as possible: </a:t>
            </a:r>
          </a:p>
          <a:p>
            <a:pPr marL="0" indent="0">
              <a:buFont typeface="Wingdings 3" charset="2"/>
              <a:buNone/>
            </a:pPr>
            <a:r>
              <a:rPr lang="en-GB" altLang="en-US" sz="2400">
                <a:latin typeface="Twinkl Cursive Looped" panose="02000000000000000000" pitchFamily="2" charset="0"/>
              </a:rPr>
              <a:t> </a:t>
            </a:r>
          </a:p>
          <a:p>
            <a:pPr>
              <a:buFontTx/>
              <a:buChar char="-"/>
            </a:pPr>
            <a:r>
              <a:rPr lang="en-GB" altLang="en-US" sz="2400">
                <a:latin typeface="Twinkl Cursive Looped" panose="02000000000000000000" pitchFamily="2" charset="0"/>
              </a:rPr>
              <a:t>Place value: </a:t>
            </a:r>
            <a:r>
              <a:rPr lang="en-GB" altLang="en-US">
                <a:latin typeface="Twinkl Cursive Looped" panose="02000000000000000000" pitchFamily="2" charset="0"/>
              </a:rPr>
              <a:t>being able to read and write numbers up to 10million and understand the value of each digit within them.</a:t>
            </a:r>
          </a:p>
          <a:p>
            <a:pPr>
              <a:buFontTx/>
              <a:buChar char="-"/>
            </a:pPr>
            <a:r>
              <a:rPr lang="en-GB" altLang="en-US">
                <a:latin typeface="Twinkl Cursive Looped" panose="02000000000000000000" pitchFamily="2" charset="0"/>
              </a:rPr>
              <a:t> </a:t>
            </a:r>
            <a:r>
              <a:rPr lang="en-GB" altLang="en-US" sz="2400">
                <a:latin typeface="Twinkl Cursive Looped" panose="02000000000000000000" pitchFamily="2" charset="0"/>
              </a:rPr>
              <a:t>Calculations: </a:t>
            </a:r>
            <a:r>
              <a:rPr lang="en-GB" altLang="en-US">
                <a:latin typeface="Twinkl Cursive Looped" panose="02000000000000000000" pitchFamily="2" charset="0"/>
              </a:rPr>
              <a:t>being able to use the formal methods for addition, subtraction, multiplication and division (including long division).</a:t>
            </a:r>
          </a:p>
          <a:p>
            <a:pPr>
              <a:buFontTx/>
              <a:buChar char="-"/>
            </a:pPr>
            <a:r>
              <a:rPr lang="en-GB" altLang="en-US">
                <a:latin typeface="Twinkl Cursive Looped" panose="02000000000000000000" pitchFamily="2" charset="0"/>
              </a:rPr>
              <a:t> </a:t>
            </a:r>
            <a:r>
              <a:rPr lang="en-GB" altLang="en-US" sz="2400">
                <a:latin typeface="Twinkl Cursive Looped" panose="02000000000000000000" pitchFamily="2" charset="0"/>
              </a:rPr>
              <a:t>Fractions: </a:t>
            </a:r>
            <a:r>
              <a:rPr lang="en-GB" altLang="en-US">
                <a:latin typeface="Twinkl Cursive Looped" panose="02000000000000000000" pitchFamily="2" charset="0"/>
              </a:rPr>
              <a:t>being able to understand that fractions are part of a whole; be able to calculate simple fractions of amounts. </a:t>
            </a:r>
          </a:p>
          <a:p>
            <a:pPr marL="0" indent="0">
              <a:buFont typeface="Wingdings 3" charset="2"/>
              <a:buNone/>
            </a:pPr>
            <a:r>
              <a:rPr lang="en-GB" altLang="en-US" sz="2400">
                <a:latin typeface="Twinkl Cursive Looped" panose="02000000000000000000" pitchFamily="2" charset="0"/>
              </a:rPr>
              <a:t>    Number Facts: </a:t>
            </a:r>
            <a:r>
              <a:rPr lang="en-GB" altLang="en-US" sz="1700">
                <a:latin typeface="Twinkl Cursive Looped" panose="02000000000000000000" pitchFamily="2" charset="0"/>
              </a:rPr>
              <a:t>it is important that children can recall multiplication and division facts or use methods to find them; recognise some fraction, decimal and percentage equivalents.</a:t>
            </a:r>
          </a:p>
          <a:p>
            <a:pPr marL="0" indent="0">
              <a:buFont typeface="Wingdings 3" charset="2"/>
              <a:buNone/>
            </a:pPr>
            <a:endParaRPr lang="en-US">
              <a:latin typeface="Twinkl Cursive Looped" panose="02000000000000000000" pitchFamily="2" charset="0"/>
            </a:endParaRPr>
          </a:p>
        </p:txBody>
      </p:sp>
      <p:pic>
        <p:nvPicPr>
          <p:cNvPr id="6" name="Recorded Sound">
            <a:hlinkClick r:id="" action="ppaction://media"/>
            <a:extLst>
              <a:ext uri="{FF2B5EF4-FFF2-40B4-BE49-F238E27FC236}">
                <a16:creationId xmlns:a16="http://schemas.microsoft.com/office/drawing/2014/main" id="{E949A286-1370-099E-4F80-92D9D2FD10E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8855" y="5908479"/>
            <a:ext cx="406400" cy="406400"/>
          </a:xfrm>
          <a:prstGeom prst="rect">
            <a:avLst/>
          </a:prstGeom>
        </p:spPr>
      </p:pic>
    </p:spTree>
    <p:extLst>
      <p:ext uri="{BB962C8B-B14F-4D97-AF65-F5344CB8AC3E}">
        <p14:creationId xmlns:p14="http://schemas.microsoft.com/office/powerpoint/2010/main" val="4899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7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04153" y="5910450"/>
            <a:ext cx="376078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F2B91D45-E415-2E4B-F9A6-44F00F57F0C0}"/>
              </a:ext>
            </a:extLst>
          </p:cNvPr>
          <p:cNvSpPr txBox="1"/>
          <p:nvPr/>
        </p:nvSpPr>
        <p:spPr>
          <a:xfrm>
            <a:off x="5626758" y="-3408509"/>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3C7F45A2-5A99-03B0-C925-298E08D3F17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5" name="TextBox 4">
            <a:extLst>
              <a:ext uri="{FF2B5EF4-FFF2-40B4-BE49-F238E27FC236}">
                <a16:creationId xmlns:a16="http://schemas.microsoft.com/office/drawing/2014/main" id="{715EA5B5-C4C9-51B7-B6D8-76C79316245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6" name="TextBox 5">
            <a:extLst>
              <a:ext uri="{FF2B5EF4-FFF2-40B4-BE49-F238E27FC236}">
                <a16:creationId xmlns:a16="http://schemas.microsoft.com/office/drawing/2014/main" id="{B60FFD8A-1CFD-4A4D-7A23-E06AA37367FD}"/>
              </a:ext>
            </a:extLst>
          </p:cNvPr>
          <p:cNvSpPr txBox="1"/>
          <p:nvPr/>
        </p:nvSpPr>
        <p:spPr>
          <a:xfrm>
            <a:off x="69620" y="2112623"/>
            <a:ext cx="12447870" cy="369332"/>
          </a:xfrm>
          <a:prstGeom prst="rect">
            <a:avLst/>
          </a:prstGeom>
          <a:noFill/>
        </p:spPr>
        <p:txBody>
          <a:bodyPr wrap="square" rtlCol="0">
            <a:spAutoFit/>
          </a:bodyPr>
          <a:lstStyle/>
          <a:p>
            <a:pPr algn="l"/>
            <a:endParaRPr lang="en-US" b="1"/>
          </a:p>
        </p:txBody>
      </p:sp>
      <p:sp>
        <p:nvSpPr>
          <p:cNvPr id="8" name="TextBox 7">
            <a:extLst>
              <a:ext uri="{FF2B5EF4-FFF2-40B4-BE49-F238E27FC236}">
                <a16:creationId xmlns:a16="http://schemas.microsoft.com/office/drawing/2014/main" id="{E615994E-4FB7-21A8-E5A8-6E7493A330DB}"/>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9" name="TextBox 8">
            <a:extLst>
              <a:ext uri="{FF2B5EF4-FFF2-40B4-BE49-F238E27FC236}">
                <a16:creationId xmlns:a16="http://schemas.microsoft.com/office/drawing/2014/main" id="{B28ED11D-03F6-A76C-95A0-40224F6B950D}"/>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0" name="TextBox 9">
            <a:extLst>
              <a:ext uri="{FF2B5EF4-FFF2-40B4-BE49-F238E27FC236}">
                <a16:creationId xmlns:a16="http://schemas.microsoft.com/office/drawing/2014/main" id="{4867245A-ACFC-3620-238A-CA67BBF93C52}"/>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1" name="TextBox 10">
            <a:extLst>
              <a:ext uri="{FF2B5EF4-FFF2-40B4-BE49-F238E27FC236}">
                <a16:creationId xmlns:a16="http://schemas.microsoft.com/office/drawing/2014/main" id="{0CD267E4-185A-0B13-577B-E12D8CC22549}"/>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4" name="TextBox 13">
            <a:extLst>
              <a:ext uri="{FF2B5EF4-FFF2-40B4-BE49-F238E27FC236}">
                <a16:creationId xmlns:a16="http://schemas.microsoft.com/office/drawing/2014/main" id="{C7402340-6868-D250-C754-8AD934B0555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15" name="TextBox 14">
            <a:extLst>
              <a:ext uri="{FF2B5EF4-FFF2-40B4-BE49-F238E27FC236}">
                <a16:creationId xmlns:a16="http://schemas.microsoft.com/office/drawing/2014/main" id="{146B0073-5441-9DBF-9742-8473F7231D3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2" name="Content Placeholder 2">
            <a:extLst>
              <a:ext uri="{FF2B5EF4-FFF2-40B4-BE49-F238E27FC236}">
                <a16:creationId xmlns:a16="http://schemas.microsoft.com/office/drawing/2014/main" id="{1C5CAA2A-C586-A107-5CDB-91951663E682}"/>
              </a:ext>
            </a:extLst>
          </p:cNvPr>
          <p:cNvSpPr txBox="1">
            <a:spLocks/>
          </p:cNvSpPr>
          <p:nvPr/>
        </p:nvSpPr>
        <p:spPr>
          <a:xfrm>
            <a:off x="447675" y="517514"/>
            <a:ext cx="10818735" cy="52331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GB">
              <a:latin typeface="Comic Sans MS" panose="030F0702030302020204" pitchFamily="66" charset="0"/>
            </a:endParaRPr>
          </a:p>
          <a:p>
            <a:pPr marL="0" indent="0">
              <a:buNone/>
              <a:defRPr/>
            </a:pPr>
            <a:endParaRPr lang="en-GB">
              <a:latin typeface="Comic Sans MS" panose="030F0702030302020204" pitchFamily="66" charset="0"/>
            </a:endParaRPr>
          </a:p>
          <a:p>
            <a:pPr>
              <a:defRPr/>
            </a:pPr>
            <a:endParaRPr lang="en-GB"/>
          </a:p>
          <a:p>
            <a:endParaRPr lang="en-US"/>
          </a:p>
        </p:txBody>
      </p:sp>
      <p:sp>
        <p:nvSpPr>
          <p:cNvPr id="13" name="Content Placeholder 2">
            <a:extLst>
              <a:ext uri="{FF2B5EF4-FFF2-40B4-BE49-F238E27FC236}">
                <a16:creationId xmlns:a16="http://schemas.microsoft.com/office/drawing/2014/main" id="{64343A11-F803-B54D-E114-E87985949208}"/>
              </a:ext>
            </a:extLst>
          </p:cNvPr>
          <p:cNvSpPr txBox="1">
            <a:spLocks/>
          </p:cNvSpPr>
          <p:nvPr/>
        </p:nvSpPr>
        <p:spPr>
          <a:xfrm>
            <a:off x="592871" y="648168"/>
            <a:ext cx="10871447" cy="5233109"/>
          </a:xfrm>
          <a:prstGeom prst="rect">
            <a:avLst/>
          </a:prstGeom>
        </p:spPr>
        <p:txBody>
          <a:bodyPr>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nSpc>
                <a:spcPct val="150000"/>
              </a:lnSpc>
              <a:buFont typeface="Wingdings 3" charset="2"/>
              <a:buNone/>
            </a:pPr>
            <a:r>
              <a:rPr lang="en-US" sz="2400">
                <a:latin typeface="Twinkl Cursive Looped" panose="02000000000000000000" pitchFamily="2" charset="0"/>
              </a:rPr>
              <a:t> 1) Number and Place Value</a:t>
            </a:r>
          </a:p>
          <a:p>
            <a:pPr marL="0" indent="0">
              <a:lnSpc>
                <a:spcPct val="150000"/>
              </a:lnSpc>
              <a:buFont typeface="Wingdings 3" charset="2"/>
              <a:buNone/>
            </a:pPr>
            <a:r>
              <a:rPr lang="en-US" sz="2400">
                <a:latin typeface="Twinkl Cursive Looped" panose="02000000000000000000" pitchFamily="2" charset="0"/>
              </a:rPr>
              <a:t>2) Calculations</a:t>
            </a:r>
          </a:p>
          <a:p>
            <a:pPr marL="0" indent="0">
              <a:lnSpc>
                <a:spcPct val="150000"/>
              </a:lnSpc>
              <a:buFont typeface="Wingdings 3" charset="2"/>
              <a:buNone/>
            </a:pPr>
            <a:r>
              <a:rPr lang="en-US" sz="2400">
                <a:latin typeface="Twinkl Cursive Looped" panose="02000000000000000000" pitchFamily="2" charset="0"/>
              </a:rPr>
              <a:t>3) Fractions, decimals and percentages</a:t>
            </a:r>
          </a:p>
          <a:p>
            <a:pPr marL="0" indent="0">
              <a:lnSpc>
                <a:spcPct val="150000"/>
              </a:lnSpc>
              <a:buFont typeface="Wingdings 3" charset="2"/>
              <a:buNone/>
            </a:pPr>
            <a:r>
              <a:rPr lang="en-US" sz="2400">
                <a:latin typeface="Twinkl Cursive Looped" panose="02000000000000000000" pitchFamily="2" charset="0"/>
              </a:rPr>
              <a:t>4) Ratio and proportion </a:t>
            </a:r>
          </a:p>
          <a:p>
            <a:pPr marL="0" indent="0">
              <a:lnSpc>
                <a:spcPct val="150000"/>
              </a:lnSpc>
              <a:buFont typeface="Wingdings 3" charset="2"/>
              <a:buNone/>
            </a:pPr>
            <a:r>
              <a:rPr lang="en-US" sz="2400">
                <a:latin typeface="Twinkl Cursive Looped" panose="02000000000000000000" pitchFamily="2" charset="0"/>
              </a:rPr>
              <a:t>5) Measures</a:t>
            </a:r>
          </a:p>
          <a:p>
            <a:pPr marL="0" indent="0">
              <a:lnSpc>
                <a:spcPct val="150000"/>
              </a:lnSpc>
              <a:buFont typeface="Wingdings 3" charset="2"/>
              <a:buNone/>
            </a:pPr>
            <a:r>
              <a:rPr lang="en-US" sz="2400">
                <a:latin typeface="Twinkl Cursive Looped" panose="02000000000000000000" pitchFamily="2" charset="0"/>
              </a:rPr>
              <a:t>6) Geometry</a:t>
            </a:r>
          </a:p>
          <a:p>
            <a:pPr marL="0" indent="0">
              <a:lnSpc>
                <a:spcPct val="150000"/>
              </a:lnSpc>
              <a:buFont typeface="Wingdings 3" charset="2"/>
              <a:buNone/>
            </a:pPr>
            <a:r>
              <a:rPr lang="en-US" sz="2400">
                <a:latin typeface="Twinkl Cursive Looped" panose="02000000000000000000" pitchFamily="2" charset="0"/>
              </a:rPr>
              <a:t>7) Statistics </a:t>
            </a:r>
          </a:p>
          <a:p>
            <a:pPr marL="0" indent="0">
              <a:lnSpc>
                <a:spcPct val="150000"/>
              </a:lnSpc>
              <a:buFont typeface="Wingdings 3" charset="2"/>
              <a:buNone/>
            </a:pPr>
            <a:r>
              <a:rPr lang="en-US" sz="2400">
                <a:latin typeface="Twinkl Cursive Looped" panose="02000000000000000000" pitchFamily="2" charset="0"/>
              </a:rPr>
              <a:t>8) SATs Revision</a:t>
            </a:r>
          </a:p>
        </p:txBody>
      </p:sp>
      <p:pic>
        <p:nvPicPr>
          <p:cNvPr id="17" name="Recorded Sound">
            <a:hlinkClick r:id="" action="ppaction://media"/>
            <a:extLst>
              <a:ext uri="{FF2B5EF4-FFF2-40B4-BE49-F238E27FC236}">
                <a16:creationId xmlns:a16="http://schemas.microsoft.com/office/drawing/2014/main" id="{3B8BF8D5-5A6E-3B23-7DE6-543BE9B47F5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207955" y="6137286"/>
            <a:ext cx="406400" cy="406400"/>
          </a:xfrm>
          <a:prstGeom prst="rect">
            <a:avLst/>
          </a:prstGeom>
        </p:spPr>
      </p:pic>
      <p:pic>
        <p:nvPicPr>
          <p:cNvPr id="7" name="Recorded Sound">
            <a:hlinkClick r:id="" action="ppaction://media"/>
            <a:extLst>
              <a:ext uri="{FF2B5EF4-FFF2-40B4-BE49-F238E27FC236}">
                <a16:creationId xmlns:a16="http://schemas.microsoft.com/office/drawing/2014/main" id="{062F11F8-1445-2C55-2084-399F3EFCB1E6}"/>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960967" y="6056600"/>
            <a:ext cx="406400" cy="406400"/>
          </a:xfrm>
          <a:prstGeom prst="rect">
            <a:avLst/>
          </a:prstGeom>
        </p:spPr>
      </p:pic>
    </p:spTree>
    <p:extLst>
      <p:ext uri="{BB962C8B-B14F-4D97-AF65-F5344CB8AC3E}">
        <p14:creationId xmlns:p14="http://schemas.microsoft.com/office/powerpoint/2010/main" val="1475140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58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833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17"/>
                </p:tgtEl>
              </p:cMediaNode>
            </p:audio>
            <p:audio>
              <p:cMediaNode vol="80000">
                <p:cTn id="12"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F2B91D45-E415-2E4B-F9A6-44F00F57F0C0}"/>
              </a:ext>
            </a:extLst>
          </p:cNvPr>
          <p:cNvSpPr txBox="1"/>
          <p:nvPr/>
        </p:nvSpPr>
        <p:spPr>
          <a:xfrm>
            <a:off x="5626758" y="-3408509"/>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3C7F45A2-5A99-03B0-C925-298E08D3F17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5" name="TextBox 4">
            <a:extLst>
              <a:ext uri="{FF2B5EF4-FFF2-40B4-BE49-F238E27FC236}">
                <a16:creationId xmlns:a16="http://schemas.microsoft.com/office/drawing/2014/main" id="{715EA5B5-C4C9-51B7-B6D8-76C79316245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6" name="TextBox 5">
            <a:extLst>
              <a:ext uri="{FF2B5EF4-FFF2-40B4-BE49-F238E27FC236}">
                <a16:creationId xmlns:a16="http://schemas.microsoft.com/office/drawing/2014/main" id="{B60FFD8A-1CFD-4A4D-7A23-E06AA37367FD}"/>
              </a:ext>
            </a:extLst>
          </p:cNvPr>
          <p:cNvSpPr txBox="1"/>
          <p:nvPr/>
        </p:nvSpPr>
        <p:spPr>
          <a:xfrm>
            <a:off x="69620" y="2112623"/>
            <a:ext cx="12447870" cy="369332"/>
          </a:xfrm>
          <a:prstGeom prst="rect">
            <a:avLst/>
          </a:prstGeom>
          <a:noFill/>
        </p:spPr>
        <p:txBody>
          <a:bodyPr wrap="square" rtlCol="0">
            <a:spAutoFit/>
          </a:bodyPr>
          <a:lstStyle/>
          <a:p>
            <a:pPr algn="l"/>
            <a:endParaRPr lang="en-US" b="1"/>
          </a:p>
        </p:txBody>
      </p:sp>
      <p:sp>
        <p:nvSpPr>
          <p:cNvPr id="8" name="TextBox 7">
            <a:extLst>
              <a:ext uri="{FF2B5EF4-FFF2-40B4-BE49-F238E27FC236}">
                <a16:creationId xmlns:a16="http://schemas.microsoft.com/office/drawing/2014/main" id="{E615994E-4FB7-21A8-E5A8-6E7493A330DB}"/>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9" name="TextBox 8">
            <a:extLst>
              <a:ext uri="{FF2B5EF4-FFF2-40B4-BE49-F238E27FC236}">
                <a16:creationId xmlns:a16="http://schemas.microsoft.com/office/drawing/2014/main" id="{B28ED11D-03F6-A76C-95A0-40224F6B950D}"/>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0" name="TextBox 9">
            <a:extLst>
              <a:ext uri="{FF2B5EF4-FFF2-40B4-BE49-F238E27FC236}">
                <a16:creationId xmlns:a16="http://schemas.microsoft.com/office/drawing/2014/main" id="{4867245A-ACFC-3620-238A-CA67BBF93C52}"/>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1" name="TextBox 10">
            <a:extLst>
              <a:ext uri="{FF2B5EF4-FFF2-40B4-BE49-F238E27FC236}">
                <a16:creationId xmlns:a16="http://schemas.microsoft.com/office/drawing/2014/main" id="{0CD267E4-185A-0B13-577B-E12D8CC22549}"/>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4" name="TextBox 13">
            <a:extLst>
              <a:ext uri="{FF2B5EF4-FFF2-40B4-BE49-F238E27FC236}">
                <a16:creationId xmlns:a16="http://schemas.microsoft.com/office/drawing/2014/main" id="{C7402340-6868-D250-C754-8AD934B0555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15" name="TextBox 14">
            <a:extLst>
              <a:ext uri="{FF2B5EF4-FFF2-40B4-BE49-F238E27FC236}">
                <a16:creationId xmlns:a16="http://schemas.microsoft.com/office/drawing/2014/main" id="{146B0073-5441-9DBF-9742-8473F7231D3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2" name="Content Placeholder 2">
            <a:extLst>
              <a:ext uri="{FF2B5EF4-FFF2-40B4-BE49-F238E27FC236}">
                <a16:creationId xmlns:a16="http://schemas.microsoft.com/office/drawing/2014/main" id="{1C5CAA2A-C586-A107-5CDB-91951663E682}"/>
              </a:ext>
            </a:extLst>
          </p:cNvPr>
          <p:cNvSpPr txBox="1">
            <a:spLocks/>
          </p:cNvSpPr>
          <p:nvPr/>
        </p:nvSpPr>
        <p:spPr>
          <a:xfrm>
            <a:off x="447675" y="517514"/>
            <a:ext cx="10818735" cy="52331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GB">
              <a:latin typeface="Comic Sans MS" panose="030F0702030302020204" pitchFamily="66" charset="0"/>
            </a:endParaRPr>
          </a:p>
          <a:p>
            <a:pPr marL="0" indent="0">
              <a:buNone/>
              <a:defRPr/>
            </a:pPr>
            <a:endParaRPr lang="en-GB">
              <a:latin typeface="Comic Sans MS" panose="030F0702030302020204" pitchFamily="66" charset="0"/>
            </a:endParaRPr>
          </a:p>
          <a:p>
            <a:pPr>
              <a:defRPr/>
            </a:pPr>
            <a:endParaRPr lang="en-GB"/>
          </a:p>
          <a:p>
            <a:endParaRPr lang="en-US"/>
          </a:p>
        </p:txBody>
      </p:sp>
      <p:sp>
        <p:nvSpPr>
          <p:cNvPr id="16" name="TextBox 15">
            <a:extLst>
              <a:ext uri="{FF2B5EF4-FFF2-40B4-BE49-F238E27FC236}">
                <a16:creationId xmlns:a16="http://schemas.microsoft.com/office/drawing/2014/main" id="{B149C41F-DD69-5A9A-7AF7-BF32D2F5CC5A}"/>
              </a:ext>
            </a:extLst>
          </p:cNvPr>
          <p:cNvSpPr txBox="1"/>
          <p:nvPr/>
        </p:nvSpPr>
        <p:spPr>
          <a:xfrm>
            <a:off x="347663" y="87242"/>
            <a:ext cx="6105524" cy="2123658"/>
          </a:xfrm>
          <a:prstGeom prst="rect">
            <a:avLst/>
          </a:prstGeom>
          <a:noFill/>
        </p:spPr>
        <p:txBody>
          <a:bodyPr wrap="square">
            <a:spAutoFit/>
          </a:bodyPr>
          <a:lstStyle/>
          <a:p>
            <a:r>
              <a:rPr lang="en-GB" sz="4400" b="1" u="sng">
                <a:latin typeface="+mj-lt"/>
              </a:rPr>
              <a:t>Reading</a:t>
            </a:r>
          </a:p>
          <a:p>
            <a:endParaRPr lang="en-GB" sz="4400" b="1" u="sng">
              <a:solidFill>
                <a:schemeClr val="tx1"/>
              </a:solidFill>
              <a:latin typeface="+mj-lt"/>
            </a:endParaRPr>
          </a:p>
          <a:p>
            <a:endParaRPr lang="en-US" sz="4400" b="1" u="sng">
              <a:solidFill>
                <a:schemeClr val="tx1"/>
              </a:solidFill>
              <a:latin typeface="+mj-lt"/>
            </a:endParaRPr>
          </a:p>
        </p:txBody>
      </p:sp>
      <p:pic>
        <p:nvPicPr>
          <p:cNvPr id="18" name="Picture 17">
            <a:extLst>
              <a:ext uri="{FF2B5EF4-FFF2-40B4-BE49-F238E27FC236}">
                <a16:creationId xmlns:a16="http://schemas.microsoft.com/office/drawing/2014/main" id="{E62F7835-9759-53FC-34E1-FB55E2D52E7A}"/>
              </a:ext>
            </a:extLst>
          </p:cNvPr>
          <p:cNvPicPr>
            <a:picLocks noChangeAspect="1"/>
          </p:cNvPicPr>
          <p:nvPr/>
        </p:nvPicPr>
        <p:blipFill>
          <a:blip r:embed="rId4"/>
          <a:stretch>
            <a:fillRect/>
          </a:stretch>
        </p:blipFill>
        <p:spPr>
          <a:xfrm>
            <a:off x="176965" y="885103"/>
            <a:ext cx="8296042" cy="5504408"/>
          </a:xfrm>
          <a:prstGeom prst="rect">
            <a:avLst/>
          </a:prstGeom>
        </p:spPr>
      </p:pic>
      <p:sp>
        <p:nvSpPr>
          <p:cNvPr id="19" name="Content Placeholder 2">
            <a:extLst>
              <a:ext uri="{FF2B5EF4-FFF2-40B4-BE49-F238E27FC236}">
                <a16:creationId xmlns:a16="http://schemas.microsoft.com/office/drawing/2014/main" id="{CB5291E9-8DAC-B10D-F68E-E9A8DD93A295}"/>
              </a:ext>
            </a:extLst>
          </p:cNvPr>
          <p:cNvSpPr txBox="1">
            <a:spLocks/>
          </p:cNvSpPr>
          <p:nvPr/>
        </p:nvSpPr>
        <p:spPr>
          <a:xfrm>
            <a:off x="8437029" y="244787"/>
            <a:ext cx="3563890" cy="5233109"/>
          </a:xfrm>
          <a:prstGeom prst="rect">
            <a:avLst/>
          </a:prstGeom>
          <a:ln>
            <a:solidFill>
              <a:schemeClr val="tx1"/>
            </a:solidFill>
          </a:ln>
        </p:spPr>
        <p:txBody>
          <a:bodyPr>
            <a:normAutofit fontScale="6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lvl="1" indent="0">
              <a:buNone/>
              <a:defRPr/>
            </a:pPr>
            <a:r>
              <a:rPr lang="en-US" sz="2400">
                <a:latin typeface="Twinkl Cursive Looped" panose="02000000000000000000" pitchFamily="2" charset="0"/>
              </a:rPr>
              <a:t> </a:t>
            </a:r>
            <a:r>
              <a:rPr lang="en-GB" sz="3200" u="sng">
                <a:latin typeface="Twinkl Cursive Looped" panose="02000000000000000000" pitchFamily="2" charset="0"/>
              </a:rPr>
              <a:t>Comprehension focus:</a:t>
            </a:r>
          </a:p>
          <a:p>
            <a:pPr marL="457200" lvl="1" indent="0">
              <a:buNone/>
              <a:defRPr/>
            </a:pPr>
            <a:endParaRPr lang="en-GB" sz="3200" u="sng">
              <a:latin typeface="Twinkl Cursive Looped" panose="02000000000000000000" pitchFamily="2" charset="0"/>
            </a:endParaRPr>
          </a:p>
          <a:p>
            <a:pPr lvl="1">
              <a:buFont typeface="Arial" charset="0"/>
              <a:buChar char="–"/>
              <a:defRPr/>
            </a:pPr>
            <a:r>
              <a:rPr lang="en-GB" sz="2800" b="1" u="sng">
                <a:latin typeface="Twinkl Cursive Looped" panose="02000000000000000000" pitchFamily="2" charset="0"/>
              </a:rPr>
              <a:t>Literal</a:t>
            </a:r>
          </a:p>
          <a:p>
            <a:pPr lvl="1">
              <a:buFont typeface="Arial" charset="0"/>
              <a:buChar char="–"/>
              <a:defRPr/>
            </a:pPr>
            <a:r>
              <a:rPr lang="en-GB" sz="2800" b="1" u="sng">
                <a:latin typeface="Twinkl Cursive Looped" panose="02000000000000000000" pitchFamily="2" charset="0"/>
              </a:rPr>
              <a:t>Inferential</a:t>
            </a:r>
            <a:endParaRPr lang="en-GB" sz="2800">
              <a:latin typeface="Twinkl Cursive Looped" panose="02000000000000000000" pitchFamily="2" charset="0"/>
            </a:endParaRPr>
          </a:p>
          <a:p>
            <a:pPr lvl="1">
              <a:buFont typeface="Arial" charset="0"/>
              <a:buChar char="–"/>
              <a:defRPr/>
            </a:pPr>
            <a:r>
              <a:rPr lang="en-GB" sz="2800" b="1" u="sng">
                <a:latin typeface="Twinkl Cursive Looped" panose="02000000000000000000" pitchFamily="2" charset="0"/>
              </a:rPr>
              <a:t>Word Meaning</a:t>
            </a:r>
          </a:p>
          <a:p>
            <a:pPr lvl="1">
              <a:buFont typeface="Arial" charset="0"/>
              <a:buChar char="–"/>
              <a:defRPr/>
            </a:pPr>
            <a:r>
              <a:rPr lang="en-GB" sz="2800">
                <a:latin typeface="Twinkl Cursive Looped" panose="02000000000000000000" pitchFamily="2" charset="0"/>
              </a:rPr>
              <a:t>Summarising and deduction</a:t>
            </a:r>
          </a:p>
          <a:p>
            <a:pPr lvl="1">
              <a:buFont typeface="Arial" charset="0"/>
              <a:buChar char="–"/>
              <a:defRPr/>
            </a:pPr>
            <a:r>
              <a:rPr lang="en-GB" sz="2800">
                <a:latin typeface="Twinkl Cursive Looped" panose="02000000000000000000" pitchFamily="2" charset="0"/>
              </a:rPr>
              <a:t>Predicting</a:t>
            </a:r>
          </a:p>
          <a:p>
            <a:pPr lvl="1">
              <a:buFont typeface="Arial" charset="0"/>
              <a:buChar char="–"/>
              <a:defRPr/>
            </a:pPr>
            <a:r>
              <a:rPr lang="en-GB" sz="2800">
                <a:latin typeface="Twinkl Cursive Looped" panose="02000000000000000000" pitchFamily="2" charset="0"/>
              </a:rPr>
              <a:t>Text structure</a:t>
            </a:r>
          </a:p>
          <a:p>
            <a:pPr lvl="1">
              <a:buFont typeface="Arial" charset="0"/>
              <a:buChar char="–"/>
              <a:defRPr/>
            </a:pPr>
            <a:r>
              <a:rPr lang="en-GB" sz="2800">
                <a:latin typeface="Twinkl Cursive Looped" panose="02000000000000000000" pitchFamily="2" charset="0"/>
              </a:rPr>
              <a:t>Language features/ purpose</a:t>
            </a:r>
            <a:endParaRPr lang="en-GB">
              <a:latin typeface="Twinkl Cursive Looped" panose="02000000000000000000" pitchFamily="2" charset="0"/>
            </a:endParaRPr>
          </a:p>
          <a:p>
            <a:pPr lvl="2">
              <a:buFont typeface="Arial" charset="0"/>
              <a:buChar char="•"/>
              <a:defRPr/>
            </a:pPr>
            <a:endParaRPr lang="en-GB" sz="1800">
              <a:latin typeface="Twinkl Cursive Looped" panose="02000000000000000000" pitchFamily="2" charset="0"/>
            </a:endParaRPr>
          </a:p>
          <a:p>
            <a:pPr lvl="2">
              <a:buFont typeface="Arial" charset="0"/>
              <a:buChar char="•"/>
              <a:defRPr/>
            </a:pPr>
            <a:endParaRPr lang="en-GB" sz="1400">
              <a:latin typeface="Twinkl Cursive Looped" panose="02000000000000000000" pitchFamily="2" charset="0"/>
            </a:endParaRPr>
          </a:p>
          <a:p>
            <a:pPr lvl="1">
              <a:buFont typeface="Arial" charset="0"/>
              <a:buChar char="–"/>
              <a:defRPr/>
            </a:pPr>
            <a:r>
              <a:rPr lang="en-GB" sz="2000">
                <a:latin typeface="Twinkl Cursive Looped" panose="02000000000000000000" pitchFamily="2" charset="0"/>
              </a:rPr>
              <a:t>Individual Reading</a:t>
            </a:r>
          </a:p>
          <a:p>
            <a:pPr lvl="1">
              <a:buFont typeface="Arial" charset="0"/>
              <a:buChar char="–"/>
              <a:defRPr/>
            </a:pPr>
            <a:r>
              <a:rPr lang="en-GB" sz="2000">
                <a:latin typeface="Twinkl Cursive Looped" panose="02000000000000000000" pitchFamily="2" charset="0"/>
              </a:rPr>
              <a:t>Reading stamina</a:t>
            </a:r>
          </a:p>
          <a:p>
            <a:pPr lvl="1">
              <a:buFont typeface="Arial" charset="0"/>
              <a:buChar char="–"/>
              <a:defRPr/>
            </a:pPr>
            <a:r>
              <a:rPr lang="en-GB" sz="2000">
                <a:latin typeface="Twinkl Cursive Looped" panose="02000000000000000000" pitchFamily="2" charset="0"/>
              </a:rPr>
              <a:t>Reading for enjoyment</a:t>
            </a:r>
          </a:p>
          <a:p>
            <a:pPr lvl="1">
              <a:buFont typeface="Arial" charset="0"/>
              <a:buChar char="–"/>
              <a:defRPr/>
            </a:pPr>
            <a:r>
              <a:rPr lang="en-GB" sz="2000">
                <a:latin typeface="Twinkl Cursive Looped" panose="02000000000000000000" pitchFamily="2" charset="0"/>
              </a:rPr>
              <a:t>Reading at home</a:t>
            </a:r>
          </a:p>
        </p:txBody>
      </p:sp>
      <p:pic>
        <p:nvPicPr>
          <p:cNvPr id="3" name="Picture 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04153" y="5910450"/>
            <a:ext cx="376078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Recorded Sound">
            <a:hlinkClick r:id="" action="ppaction://media"/>
            <a:extLst>
              <a:ext uri="{FF2B5EF4-FFF2-40B4-BE49-F238E27FC236}">
                <a16:creationId xmlns:a16="http://schemas.microsoft.com/office/drawing/2014/main" id="{6D501D3D-5C57-DDB0-E8F5-61C7E70BF60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482173" y="5985739"/>
            <a:ext cx="406400" cy="406400"/>
          </a:xfrm>
          <a:prstGeom prst="rect">
            <a:avLst/>
          </a:prstGeom>
        </p:spPr>
      </p:pic>
    </p:spTree>
    <p:extLst>
      <p:ext uri="{BB962C8B-B14F-4D97-AF65-F5344CB8AC3E}">
        <p14:creationId xmlns:p14="http://schemas.microsoft.com/office/powerpoint/2010/main" val="282782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13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F2B91D45-E415-2E4B-F9A6-44F00F57F0C0}"/>
              </a:ext>
            </a:extLst>
          </p:cNvPr>
          <p:cNvSpPr txBox="1"/>
          <p:nvPr/>
        </p:nvSpPr>
        <p:spPr>
          <a:xfrm>
            <a:off x="5626758" y="-3408509"/>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3C7F45A2-5A99-03B0-C925-298E08D3F17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5" name="TextBox 4">
            <a:extLst>
              <a:ext uri="{FF2B5EF4-FFF2-40B4-BE49-F238E27FC236}">
                <a16:creationId xmlns:a16="http://schemas.microsoft.com/office/drawing/2014/main" id="{715EA5B5-C4C9-51B7-B6D8-76C79316245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6" name="TextBox 5">
            <a:extLst>
              <a:ext uri="{FF2B5EF4-FFF2-40B4-BE49-F238E27FC236}">
                <a16:creationId xmlns:a16="http://schemas.microsoft.com/office/drawing/2014/main" id="{B60FFD8A-1CFD-4A4D-7A23-E06AA37367FD}"/>
              </a:ext>
            </a:extLst>
          </p:cNvPr>
          <p:cNvSpPr txBox="1"/>
          <p:nvPr/>
        </p:nvSpPr>
        <p:spPr>
          <a:xfrm>
            <a:off x="69620" y="2112623"/>
            <a:ext cx="12447870" cy="369332"/>
          </a:xfrm>
          <a:prstGeom prst="rect">
            <a:avLst/>
          </a:prstGeom>
          <a:noFill/>
        </p:spPr>
        <p:txBody>
          <a:bodyPr wrap="square" rtlCol="0">
            <a:spAutoFit/>
          </a:bodyPr>
          <a:lstStyle/>
          <a:p>
            <a:pPr algn="l"/>
            <a:endParaRPr lang="en-US" b="1"/>
          </a:p>
        </p:txBody>
      </p:sp>
      <p:sp>
        <p:nvSpPr>
          <p:cNvPr id="8" name="TextBox 7">
            <a:extLst>
              <a:ext uri="{FF2B5EF4-FFF2-40B4-BE49-F238E27FC236}">
                <a16:creationId xmlns:a16="http://schemas.microsoft.com/office/drawing/2014/main" id="{E615994E-4FB7-21A8-E5A8-6E7493A330DB}"/>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9" name="TextBox 8">
            <a:extLst>
              <a:ext uri="{FF2B5EF4-FFF2-40B4-BE49-F238E27FC236}">
                <a16:creationId xmlns:a16="http://schemas.microsoft.com/office/drawing/2014/main" id="{B28ED11D-03F6-A76C-95A0-40224F6B950D}"/>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0" name="TextBox 9">
            <a:extLst>
              <a:ext uri="{FF2B5EF4-FFF2-40B4-BE49-F238E27FC236}">
                <a16:creationId xmlns:a16="http://schemas.microsoft.com/office/drawing/2014/main" id="{4867245A-ACFC-3620-238A-CA67BBF93C52}"/>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1" name="TextBox 10">
            <a:extLst>
              <a:ext uri="{FF2B5EF4-FFF2-40B4-BE49-F238E27FC236}">
                <a16:creationId xmlns:a16="http://schemas.microsoft.com/office/drawing/2014/main" id="{0CD267E4-185A-0B13-577B-E12D8CC22549}"/>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4" name="TextBox 13">
            <a:extLst>
              <a:ext uri="{FF2B5EF4-FFF2-40B4-BE49-F238E27FC236}">
                <a16:creationId xmlns:a16="http://schemas.microsoft.com/office/drawing/2014/main" id="{C7402340-6868-D250-C754-8AD934B0555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15" name="TextBox 14">
            <a:extLst>
              <a:ext uri="{FF2B5EF4-FFF2-40B4-BE49-F238E27FC236}">
                <a16:creationId xmlns:a16="http://schemas.microsoft.com/office/drawing/2014/main" id="{146B0073-5441-9DBF-9742-8473F7231D3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2" name="Content Placeholder 2">
            <a:extLst>
              <a:ext uri="{FF2B5EF4-FFF2-40B4-BE49-F238E27FC236}">
                <a16:creationId xmlns:a16="http://schemas.microsoft.com/office/drawing/2014/main" id="{1C5CAA2A-C586-A107-5CDB-91951663E682}"/>
              </a:ext>
            </a:extLst>
          </p:cNvPr>
          <p:cNvSpPr txBox="1">
            <a:spLocks/>
          </p:cNvSpPr>
          <p:nvPr/>
        </p:nvSpPr>
        <p:spPr>
          <a:xfrm>
            <a:off x="447675" y="517514"/>
            <a:ext cx="10818735" cy="52331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GB">
              <a:latin typeface="Comic Sans MS" panose="030F0702030302020204" pitchFamily="66" charset="0"/>
            </a:endParaRPr>
          </a:p>
          <a:p>
            <a:pPr marL="0" indent="0">
              <a:buNone/>
              <a:defRPr/>
            </a:pPr>
            <a:endParaRPr lang="en-GB">
              <a:latin typeface="Comic Sans MS" panose="030F0702030302020204" pitchFamily="66" charset="0"/>
            </a:endParaRPr>
          </a:p>
          <a:p>
            <a:pPr>
              <a:defRPr/>
            </a:pPr>
            <a:endParaRPr lang="en-GB"/>
          </a:p>
          <a:p>
            <a:endParaRPr lang="en-US"/>
          </a:p>
        </p:txBody>
      </p:sp>
      <p:pic>
        <p:nvPicPr>
          <p:cNvPr id="7" name="Picture 6">
            <a:extLst>
              <a:ext uri="{FF2B5EF4-FFF2-40B4-BE49-F238E27FC236}">
                <a16:creationId xmlns:a16="http://schemas.microsoft.com/office/drawing/2014/main" id="{B7D4DCA2-6DD2-398E-1434-BB1C295DA724}"/>
              </a:ext>
            </a:extLst>
          </p:cNvPr>
          <p:cNvPicPr>
            <a:picLocks noChangeAspect="1"/>
          </p:cNvPicPr>
          <p:nvPr/>
        </p:nvPicPr>
        <p:blipFill>
          <a:blip r:embed="rId4"/>
          <a:stretch>
            <a:fillRect/>
          </a:stretch>
        </p:blipFill>
        <p:spPr>
          <a:xfrm>
            <a:off x="2578493" y="249050"/>
            <a:ext cx="6281305" cy="6392479"/>
          </a:xfrm>
          <a:prstGeom prst="rect">
            <a:avLst/>
          </a:prstGeom>
        </p:spPr>
      </p:pic>
      <p:sp>
        <p:nvSpPr>
          <p:cNvPr id="16" name="TextBox 15">
            <a:extLst>
              <a:ext uri="{FF2B5EF4-FFF2-40B4-BE49-F238E27FC236}">
                <a16:creationId xmlns:a16="http://schemas.microsoft.com/office/drawing/2014/main" id="{B149C41F-DD69-5A9A-7AF7-BF32D2F5CC5A}"/>
              </a:ext>
            </a:extLst>
          </p:cNvPr>
          <p:cNvSpPr txBox="1"/>
          <p:nvPr/>
        </p:nvSpPr>
        <p:spPr>
          <a:xfrm>
            <a:off x="347663" y="87242"/>
            <a:ext cx="6105524" cy="2123658"/>
          </a:xfrm>
          <a:prstGeom prst="rect">
            <a:avLst/>
          </a:prstGeom>
          <a:noFill/>
        </p:spPr>
        <p:txBody>
          <a:bodyPr wrap="square">
            <a:spAutoFit/>
          </a:bodyPr>
          <a:lstStyle/>
          <a:p>
            <a:r>
              <a:rPr lang="en-GB" sz="4400" b="1" u="sng">
                <a:latin typeface="+mj-lt"/>
              </a:rPr>
              <a:t>Reading</a:t>
            </a:r>
          </a:p>
          <a:p>
            <a:endParaRPr lang="en-GB" sz="4400" b="1" u="sng">
              <a:solidFill>
                <a:schemeClr val="tx1"/>
              </a:solidFill>
              <a:latin typeface="+mj-lt"/>
            </a:endParaRPr>
          </a:p>
          <a:p>
            <a:endParaRPr lang="en-US" sz="4400" b="1" u="sng">
              <a:solidFill>
                <a:schemeClr val="tx1"/>
              </a:solidFill>
              <a:latin typeface="+mj-lt"/>
            </a:endParaRPr>
          </a:p>
        </p:txBody>
      </p:sp>
      <p:pic>
        <p:nvPicPr>
          <p:cNvPr id="3" name="Picture 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04153" y="5910450"/>
            <a:ext cx="376078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Recorded Sound">
            <a:hlinkClick r:id="" action="ppaction://media"/>
            <a:extLst>
              <a:ext uri="{FF2B5EF4-FFF2-40B4-BE49-F238E27FC236}">
                <a16:creationId xmlns:a16="http://schemas.microsoft.com/office/drawing/2014/main" id="{0B778EAE-A09C-9AF6-913A-5B41F178B0D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4167" y="6163136"/>
            <a:ext cx="406400" cy="406400"/>
          </a:xfrm>
          <a:prstGeom prst="rect">
            <a:avLst/>
          </a:prstGeom>
        </p:spPr>
      </p:pic>
    </p:spTree>
    <p:extLst>
      <p:ext uri="{BB962C8B-B14F-4D97-AF65-F5344CB8AC3E}">
        <p14:creationId xmlns:p14="http://schemas.microsoft.com/office/powerpoint/2010/main" val="3040852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869"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4153" y="5910450"/>
            <a:ext cx="376078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F2B91D45-E415-2E4B-F9A6-44F00F57F0C0}"/>
              </a:ext>
            </a:extLst>
          </p:cNvPr>
          <p:cNvSpPr txBox="1"/>
          <p:nvPr/>
        </p:nvSpPr>
        <p:spPr>
          <a:xfrm>
            <a:off x="5626758" y="-3408509"/>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3C7F45A2-5A99-03B0-C925-298E08D3F17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5" name="TextBox 4">
            <a:extLst>
              <a:ext uri="{FF2B5EF4-FFF2-40B4-BE49-F238E27FC236}">
                <a16:creationId xmlns:a16="http://schemas.microsoft.com/office/drawing/2014/main" id="{715EA5B5-C4C9-51B7-B6D8-76C79316245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6" name="TextBox 5">
            <a:extLst>
              <a:ext uri="{FF2B5EF4-FFF2-40B4-BE49-F238E27FC236}">
                <a16:creationId xmlns:a16="http://schemas.microsoft.com/office/drawing/2014/main" id="{B60FFD8A-1CFD-4A4D-7A23-E06AA37367FD}"/>
              </a:ext>
            </a:extLst>
          </p:cNvPr>
          <p:cNvSpPr txBox="1"/>
          <p:nvPr/>
        </p:nvSpPr>
        <p:spPr>
          <a:xfrm>
            <a:off x="69620" y="2112623"/>
            <a:ext cx="12447870" cy="369332"/>
          </a:xfrm>
          <a:prstGeom prst="rect">
            <a:avLst/>
          </a:prstGeom>
          <a:noFill/>
        </p:spPr>
        <p:txBody>
          <a:bodyPr wrap="square" rtlCol="0">
            <a:spAutoFit/>
          </a:bodyPr>
          <a:lstStyle/>
          <a:p>
            <a:pPr algn="l"/>
            <a:endParaRPr lang="en-US" b="1"/>
          </a:p>
        </p:txBody>
      </p:sp>
      <p:sp>
        <p:nvSpPr>
          <p:cNvPr id="8" name="TextBox 7">
            <a:extLst>
              <a:ext uri="{FF2B5EF4-FFF2-40B4-BE49-F238E27FC236}">
                <a16:creationId xmlns:a16="http://schemas.microsoft.com/office/drawing/2014/main" id="{E615994E-4FB7-21A8-E5A8-6E7493A330DB}"/>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9" name="TextBox 8">
            <a:extLst>
              <a:ext uri="{FF2B5EF4-FFF2-40B4-BE49-F238E27FC236}">
                <a16:creationId xmlns:a16="http://schemas.microsoft.com/office/drawing/2014/main" id="{B28ED11D-03F6-A76C-95A0-40224F6B950D}"/>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0" name="TextBox 9">
            <a:extLst>
              <a:ext uri="{FF2B5EF4-FFF2-40B4-BE49-F238E27FC236}">
                <a16:creationId xmlns:a16="http://schemas.microsoft.com/office/drawing/2014/main" id="{4867245A-ACFC-3620-238A-CA67BBF93C52}"/>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1" name="TextBox 10">
            <a:extLst>
              <a:ext uri="{FF2B5EF4-FFF2-40B4-BE49-F238E27FC236}">
                <a16:creationId xmlns:a16="http://schemas.microsoft.com/office/drawing/2014/main" id="{0CD267E4-185A-0B13-577B-E12D8CC22549}"/>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4" name="TextBox 13">
            <a:extLst>
              <a:ext uri="{FF2B5EF4-FFF2-40B4-BE49-F238E27FC236}">
                <a16:creationId xmlns:a16="http://schemas.microsoft.com/office/drawing/2014/main" id="{C7402340-6868-D250-C754-8AD934B0555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15" name="TextBox 14">
            <a:extLst>
              <a:ext uri="{FF2B5EF4-FFF2-40B4-BE49-F238E27FC236}">
                <a16:creationId xmlns:a16="http://schemas.microsoft.com/office/drawing/2014/main" id="{146B0073-5441-9DBF-9742-8473F7231D3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2" name="Content Placeholder 2">
            <a:extLst>
              <a:ext uri="{FF2B5EF4-FFF2-40B4-BE49-F238E27FC236}">
                <a16:creationId xmlns:a16="http://schemas.microsoft.com/office/drawing/2014/main" id="{1C5CAA2A-C586-A107-5CDB-91951663E682}"/>
              </a:ext>
            </a:extLst>
          </p:cNvPr>
          <p:cNvSpPr txBox="1">
            <a:spLocks/>
          </p:cNvSpPr>
          <p:nvPr/>
        </p:nvSpPr>
        <p:spPr>
          <a:xfrm>
            <a:off x="447675" y="517514"/>
            <a:ext cx="10818735" cy="52331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GB">
              <a:latin typeface="Comic Sans MS" panose="030F0702030302020204" pitchFamily="66" charset="0"/>
            </a:endParaRPr>
          </a:p>
          <a:p>
            <a:pPr marL="0" indent="0">
              <a:buNone/>
              <a:defRPr/>
            </a:pPr>
            <a:endParaRPr lang="en-GB">
              <a:latin typeface="Comic Sans MS" panose="030F0702030302020204" pitchFamily="66" charset="0"/>
            </a:endParaRPr>
          </a:p>
          <a:p>
            <a:pPr>
              <a:defRPr/>
            </a:pPr>
            <a:endParaRPr lang="en-GB"/>
          </a:p>
          <a:p>
            <a:endParaRPr lang="en-US"/>
          </a:p>
        </p:txBody>
      </p:sp>
      <p:sp>
        <p:nvSpPr>
          <p:cNvPr id="13" name="Content Placeholder 2">
            <a:extLst>
              <a:ext uri="{FF2B5EF4-FFF2-40B4-BE49-F238E27FC236}">
                <a16:creationId xmlns:a16="http://schemas.microsoft.com/office/drawing/2014/main" id="{64343A11-F803-B54D-E114-E87985949208}"/>
              </a:ext>
            </a:extLst>
          </p:cNvPr>
          <p:cNvSpPr txBox="1">
            <a:spLocks/>
          </p:cNvSpPr>
          <p:nvPr/>
        </p:nvSpPr>
        <p:spPr>
          <a:xfrm>
            <a:off x="623868" y="1149071"/>
            <a:ext cx="4465833" cy="5233109"/>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lvl="1" indent="0">
              <a:buNone/>
              <a:defRPr/>
            </a:pPr>
            <a:r>
              <a:rPr lang="en-US" sz="2400">
                <a:latin typeface="Comic Sans MS" panose="030F0702030302020204" pitchFamily="66" charset="0"/>
              </a:rPr>
              <a:t> </a:t>
            </a:r>
            <a:endParaRPr lang="en-GB" sz="2000" b="1" u="sng">
              <a:latin typeface="Comic Sans MS" panose="030F0702030302020204" pitchFamily="66" charset="0"/>
            </a:endParaRPr>
          </a:p>
        </p:txBody>
      </p:sp>
      <p:sp>
        <p:nvSpPr>
          <p:cNvPr id="16" name="TextBox 15">
            <a:extLst>
              <a:ext uri="{FF2B5EF4-FFF2-40B4-BE49-F238E27FC236}">
                <a16:creationId xmlns:a16="http://schemas.microsoft.com/office/drawing/2014/main" id="{B149C41F-DD69-5A9A-7AF7-BF32D2F5CC5A}"/>
              </a:ext>
            </a:extLst>
          </p:cNvPr>
          <p:cNvSpPr txBox="1"/>
          <p:nvPr/>
        </p:nvSpPr>
        <p:spPr>
          <a:xfrm>
            <a:off x="347663" y="87242"/>
            <a:ext cx="6105524" cy="2123658"/>
          </a:xfrm>
          <a:prstGeom prst="rect">
            <a:avLst/>
          </a:prstGeom>
          <a:noFill/>
        </p:spPr>
        <p:txBody>
          <a:bodyPr wrap="square">
            <a:spAutoFit/>
          </a:bodyPr>
          <a:lstStyle/>
          <a:p>
            <a:r>
              <a:rPr lang="en-GB" sz="4400" b="1" u="sng">
                <a:latin typeface="+mj-lt"/>
              </a:rPr>
              <a:t>Writing</a:t>
            </a:r>
          </a:p>
          <a:p>
            <a:endParaRPr lang="en-GB" sz="4400" b="1" u="sng">
              <a:solidFill>
                <a:schemeClr val="tx1"/>
              </a:solidFill>
              <a:latin typeface="+mj-lt"/>
            </a:endParaRPr>
          </a:p>
          <a:p>
            <a:endParaRPr lang="en-US" sz="4400" b="1" u="sng">
              <a:solidFill>
                <a:schemeClr val="tx1"/>
              </a:solidFill>
              <a:latin typeface="+mj-lt"/>
            </a:endParaRPr>
          </a:p>
        </p:txBody>
      </p:sp>
      <p:pic>
        <p:nvPicPr>
          <p:cNvPr id="17" name="Picture 2">
            <a:extLst>
              <a:ext uri="{FF2B5EF4-FFF2-40B4-BE49-F238E27FC236}">
                <a16:creationId xmlns:a16="http://schemas.microsoft.com/office/drawing/2014/main" id="{C8185734-324C-246B-0318-419BCA847D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363" y="874811"/>
            <a:ext cx="10604059" cy="50356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Recorded Sound">
            <a:hlinkClick r:id="" action="ppaction://media"/>
            <a:extLst>
              <a:ext uri="{FF2B5EF4-FFF2-40B4-BE49-F238E27FC236}">
                <a16:creationId xmlns:a16="http://schemas.microsoft.com/office/drawing/2014/main" id="{6443A12A-0920-20D9-CCFE-5E83DEB0A61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60967" y="6064547"/>
            <a:ext cx="406400" cy="406400"/>
          </a:xfrm>
          <a:prstGeom prst="rect">
            <a:avLst/>
          </a:prstGeom>
        </p:spPr>
      </p:pic>
    </p:spTree>
    <p:extLst>
      <p:ext uri="{BB962C8B-B14F-4D97-AF65-F5344CB8AC3E}">
        <p14:creationId xmlns:p14="http://schemas.microsoft.com/office/powerpoint/2010/main" val="214107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99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4153" y="5910450"/>
            <a:ext cx="376078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F2B91D45-E415-2E4B-F9A6-44F00F57F0C0}"/>
              </a:ext>
            </a:extLst>
          </p:cNvPr>
          <p:cNvSpPr txBox="1"/>
          <p:nvPr/>
        </p:nvSpPr>
        <p:spPr>
          <a:xfrm>
            <a:off x="5626758" y="-3408509"/>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3C7F45A2-5A99-03B0-C925-298E08D3F17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5" name="TextBox 4">
            <a:extLst>
              <a:ext uri="{FF2B5EF4-FFF2-40B4-BE49-F238E27FC236}">
                <a16:creationId xmlns:a16="http://schemas.microsoft.com/office/drawing/2014/main" id="{715EA5B5-C4C9-51B7-B6D8-76C79316245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6" name="TextBox 5">
            <a:extLst>
              <a:ext uri="{FF2B5EF4-FFF2-40B4-BE49-F238E27FC236}">
                <a16:creationId xmlns:a16="http://schemas.microsoft.com/office/drawing/2014/main" id="{B60FFD8A-1CFD-4A4D-7A23-E06AA37367FD}"/>
              </a:ext>
            </a:extLst>
          </p:cNvPr>
          <p:cNvSpPr txBox="1"/>
          <p:nvPr/>
        </p:nvSpPr>
        <p:spPr>
          <a:xfrm>
            <a:off x="69620" y="2112623"/>
            <a:ext cx="12447870" cy="369332"/>
          </a:xfrm>
          <a:prstGeom prst="rect">
            <a:avLst/>
          </a:prstGeom>
          <a:noFill/>
        </p:spPr>
        <p:txBody>
          <a:bodyPr wrap="square" rtlCol="0">
            <a:spAutoFit/>
          </a:bodyPr>
          <a:lstStyle/>
          <a:p>
            <a:pPr algn="l"/>
            <a:endParaRPr lang="en-US" b="1"/>
          </a:p>
        </p:txBody>
      </p:sp>
      <p:sp>
        <p:nvSpPr>
          <p:cNvPr id="8" name="TextBox 7">
            <a:extLst>
              <a:ext uri="{FF2B5EF4-FFF2-40B4-BE49-F238E27FC236}">
                <a16:creationId xmlns:a16="http://schemas.microsoft.com/office/drawing/2014/main" id="{E615994E-4FB7-21A8-E5A8-6E7493A330DB}"/>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9" name="TextBox 8">
            <a:extLst>
              <a:ext uri="{FF2B5EF4-FFF2-40B4-BE49-F238E27FC236}">
                <a16:creationId xmlns:a16="http://schemas.microsoft.com/office/drawing/2014/main" id="{B28ED11D-03F6-A76C-95A0-40224F6B950D}"/>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0" name="TextBox 9">
            <a:extLst>
              <a:ext uri="{FF2B5EF4-FFF2-40B4-BE49-F238E27FC236}">
                <a16:creationId xmlns:a16="http://schemas.microsoft.com/office/drawing/2014/main" id="{4867245A-ACFC-3620-238A-CA67BBF93C52}"/>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1" name="TextBox 10">
            <a:extLst>
              <a:ext uri="{FF2B5EF4-FFF2-40B4-BE49-F238E27FC236}">
                <a16:creationId xmlns:a16="http://schemas.microsoft.com/office/drawing/2014/main" id="{0CD267E4-185A-0B13-577B-E12D8CC22549}"/>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4" name="TextBox 13">
            <a:extLst>
              <a:ext uri="{FF2B5EF4-FFF2-40B4-BE49-F238E27FC236}">
                <a16:creationId xmlns:a16="http://schemas.microsoft.com/office/drawing/2014/main" id="{C7402340-6868-D250-C754-8AD934B0555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15" name="TextBox 14">
            <a:extLst>
              <a:ext uri="{FF2B5EF4-FFF2-40B4-BE49-F238E27FC236}">
                <a16:creationId xmlns:a16="http://schemas.microsoft.com/office/drawing/2014/main" id="{146B0073-5441-9DBF-9742-8473F7231D3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2" name="Content Placeholder 2">
            <a:extLst>
              <a:ext uri="{FF2B5EF4-FFF2-40B4-BE49-F238E27FC236}">
                <a16:creationId xmlns:a16="http://schemas.microsoft.com/office/drawing/2014/main" id="{1C5CAA2A-C586-A107-5CDB-91951663E682}"/>
              </a:ext>
            </a:extLst>
          </p:cNvPr>
          <p:cNvSpPr txBox="1">
            <a:spLocks/>
          </p:cNvSpPr>
          <p:nvPr/>
        </p:nvSpPr>
        <p:spPr>
          <a:xfrm>
            <a:off x="447675" y="517514"/>
            <a:ext cx="10818735" cy="52331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GB">
              <a:latin typeface="Comic Sans MS" panose="030F0702030302020204" pitchFamily="66" charset="0"/>
            </a:endParaRPr>
          </a:p>
          <a:p>
            <a:pPr marL="0" indent="0">
              <a:buNone/>
              <a:defRPr/>
            </a:pPr>
            <a:endParaRPr lang="en-GB">
              <a:latin typeface="Comic Sans MS" panose="030F0702030302020204" pitchFamily="66" charset="0"/>
            </a:endParaRPr>
          </a:p>
          <a:p>
            <a:pPr>
              <a:defRPr/>
            </a:pPr>
            <a:endParaRPr lang="en-GB"/>
          </a:p>
          <a:p>
            <a:endParaRPr lang="en-US"/>
          </a:p>
        </p:txBody>
      </p:sp>
      <p:sp>
        <p:nvSpPr>
          <p:cNvPr id="13" name="Content Placeholder 2">
            <a:extLst>
              <a:ext uri="{FF2B5EF4-FFF2-40B4-BE49-F238E27FC236}">
                <a16:creationId xmlns:a16="http://schemas.microsoft.com/office/drawing/2014/main" id="{64343A11-F803-B54D-E114-E87985949208}"/>
              </a:ext>
            </a:extLst>
          </p:cNvPr>
          <p:cNvSpPr txBox="1">
            <a:spLocks/>
          </p:cNvSpPr>
          <p:nvPr/>
        </p:nvSpPr>
        <p:spPr>
          <a:xfrm>
            <a:off x="623868" y="1149071"/>
            <a:ext cx="4465833" cy="5233109"/>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lvl="1" indent="0">
              <a:buNone/>
              <a:defRPr/>
            </a:pPr>
            <a:r>
              <a:rPr lang="en-US" sz="2400">
                <a:latin typeface="Comic Sans MS" panose="030F0702030302020204" pitchFamily="66" charset="0"/>
              </a:rPr>
              <a:t> </a:t>
            </a:r>
            <a:endParaRPr lang="en-GB" sz="2000" b="1" u="sng">
              <a:latin typeface="Comic Sans MS" panose="030F0702030302020204" pitchFamily="66" charset="0"/>
            </a:endParaRPr>
          </a:p>
        </p:txBody>
      </p:sp>
      <p:sp>
        <p:nvSpPr>
          <p:cNvPr id="16" name="TextBox 15">
            <a:extLst>
              <a:ext uri="{FF2B5EF4-FFF2-40B4-BE49-F238E27FC236}">
                <a16:creationId xmlns:a16="http://schemas.microsoft.com/office/drawing/2014/main" id="{B149C41F-DD69-5A9A-7AF7-BF32D2F5CC5A}"/>
              </a:ext>
            </a:extLst>
          </p:cNvPr>
          <p:cNvSpPr txBox="1"/>
          <p:nvPr/>
        </p:nvSpPr>
        <p:spPr>
          <a:xfrm>
            <a:off x="347663" y="87242"/>
            <a:ext cx="6105524" cy="2123658"/>
          </a:xfrm>
          <a:prstGeom prst="rect">
            <a:avLst/>
          </a:prstGeom>
          <a:noFill/>
        </p:spPr>
        <p:txBody>
          <a:bodyPr wrap="square">
            <a:spAutoFit/>
          </a:bodyPr>
          <a:lstStyle/>
          <a:p>
            <a:r>
              <a:rPr lang="en-GB" sz="4400" b="1" u="sng">
                <a:latin typeface="+mj-lt"/>
              </a:rPr>
              <a:t>Writing</a:t>
            </a:r>
          </a:p>
          <a:p>
            <a:endParaRPr lang="en-GB" sz="4400" b="1" u="sng">
              <a:solidFill>
                <a:schemeClr val="tx1"/>
              </a:solidFill>
              <a:latin typeface="+mj-lt"/>
            </a:endParaRPr>
          </a:p>
          <a:p>
            <a:endParaRPr lang="en-US" sz="4400" b="1" u="sng">
              <a:solidFill>
                <a:schemeClr val="tx1"/>
              </a:solidFill>
              <a:latin typeface="+mj-lt"/>
            </a:endParaRPr>
          </a:p>
        </p:txBody>
      </p:sp>
      <p:pic>
        <p:nvPicPr>
          <p:cNvPr id="7" name="Picture 2">
            <a:extLst>
              <a:ext uri="{FF2B5EF4-FFF2-40B4-BE49-F238E27FC236}">
                <a16:creationId xmlns:a16="http://schemas.microsoft.com/office/drawing/2014/main" id="{0294C8B9-1809-2F62-204C-737B3667A6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450" y="1025716"/>
            <a:ext cx="7885675" cy="53637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Recorded Sound">
            <a:hlinkClick r:id="" action="ppaction://media"/>
            <a:extLst>
              <a:ext uri="{FF2B5EF4-FFF2-40B4-BE49-F238E27FC236}">
                <a16:creationId xmlns:a16="http://schemas.microsoft.com/office/drawing/2014/main" id="{6D2FB80A-F50A-C008-B2B6-C97C73C98A6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4167" y="6331423"/>
            <a:ext cx="406400" cy="406400"/>
          </a:xfrm>
          <a:prstGeom prst="rect">
            <a:avLst/>
          </a:prstGeom>
        </p:spPr>
      </p:pic>
    </p:spTree>
    <p:extLst>
      <p:ext uri="{BB962C8B-B14F-4D97-AF65-F5344CB8AC3E}">
        <p14:creationId xmlns:p14="http://schemas.microsoft.com/office/powerpoint/2010/main" val="245440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6169"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4153" y="5910450"/>
            <a:ext cx="376078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F2B91D45-E415-2E4B-F9A6-44F00F57F0C0}"/>
              </a:ext>
            </a:extLst>
          </p:cNvPr>
          <p:cNvSpPr txBox="1"/>
          <p:nvPr/>
        </p:nvSpPr>
        <p:spPr>
          <a:xfrm>
            <a:off x="5626758" y="-3408509"/>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3C7F45A2-5A99-03B0-C925-298E08D3F17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5" name="TextBox 4">
            <a:extLst>
              <a:ext uri="{FF2B5EF4-FFF2-40B4-BE49-F238E27FC236}">
                <a16:creationId xmlns:a16="http://schemas.microsoft.com/office/drawing/2014/main" id="{715EA5B5-C4C9-51B7-B6D8-76C79316245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6" name="TextBox 5">
            <a:extLst>
              <a:ext uri="{FF2B5EF4-FFF2-40B4-BE49-F238E27FC236}">
                <a16:creationId xmlns:a16="http://schemas.microsoft.com/office/drawing/2014/main" id="{B60FFD8A-1CFD-4A4D-7A23-E06AA37367FD}"/>
              </a:ext>
            </a:extLst>
          </p:cNvPr>
          <p:cNvSpPr txBox="1"/>
          <p:nvPr/>
        </p:nvSpPr>
        <p:spPr>
          <a:xfrm>
            <a:off x="69620" y="2112623"/>
            <a:ext cx="12447870" cy="369332"/>
          </a:xfrm>
          <a:prstGeom prst="rect">
            <a:avLst/>
          </a:prstGeom>
          <a:noFill/>
        </p:spPr>
        <p:txBody>
          <a:bodyPr wrap="square" rtlCol="0">
            <a:spAutoFit/>
          </a:bodyPr>
          <a:lstStyle/>
          <a:p>
            <a:pPr algn="l"/>
            <a:endParaRPr lang="en-US" b="1"/>
          </a:p>
        </p:txBody>
      </p:sp>
      <p:sp>
        <p:nvSpPr>
          <p:cNvPr id="8" name="TextBox 7">
            <a:extLst>
              <a:ext uri="{FF2B5EF4-FFF2-40B4-BE49-F238E27FC236}">
                <a16:creationId xmlns:a16="http://schemas.microsoft.com/office/drawing/2014/main" id="{E615994E-4FB7-21A8-E5A8-6E7493A330DB}"/>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9" name="TextBox 8">
            <a:extLst>
              <a:ext uri="{FF2B5EF4-FFF2-40B4-BE49-F238E27FC236}">
                <a16:creationId xmlns:a16="http://schemas.microsoft.com/office/drawing/2014/main" id="{B28ED11D-03F6-A76C-95A0-40224F6B950D}"/>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0" name="TextBox 9">
            <a:extLst>
              <a:ext uri="{FF2B5EF4-FFF2-40B4-BE49-F238E27FC236}">
                <a16:creationId xmlns:a16="http://schemas.microsoft.com/office/drawing/2014/main" id="{4867245A-ACFC-3620-238A-CA67BBF93C52}"/>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1" name="TextBox 10">
            <a:extLst>
              <a:ext uri="{FF2B5EF4-FFF2-40B4-BE49-F238E27FC236}">
                <a16:creationId xmlns:a16="http://schemas.microsoft.com/office/drawing/2014/main" id="{0CD267E4-185A-0B13-577B-E12D8CC22549}"/>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4" name="TextBox 13">
            <a:extLst>
              <a:ext uri="{FF2B5EF4-FFF2-40B4-BE49-F238E27FC236}">
                <a16:creationId xmlns:a16="http://schemas.microsoft.com/office/drawing/2014/main" id="{C7402340-6868-D250-C754-8AD934B0555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15" name="TextBox 14">
            <a:extLst>
              <a:ext uri="{FF2B5EF4-FFF2-40B4-BE49-F238E27FC236}">
                <a16:creationId xmlns:a16="http://schemas.microsoft.com/office/drawing/2014/main" id="{146B0073-5441-9DBF-9742-8473F7231D3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2" name="Content Placeholder 2">
            <a:extLst>
              <a:ext uri="{FF2B5EF4-FFF2-40B4-BE49-F238E27FC236}">
                <a16:creationId xmlns:a16="http://schemas.microsoft.com/office/drawing/2014/main" id="{1C5CAA2A-C586-A107-5CDB-91951663E682}"/>
              </a:ext>
            </a:extLst>
          </p:cNvPr>
          <p:cNvSpPr txBox="1">
            <a:spLocks/>
          </p:cNvSpPr>
          <p:nvPr/>
        </p:nvSpPr>
        <p:spPr>
          <a:xfrm>
            <a:off x="447675" y="517514"/>
            <a:ext cx="10818735" cy="52331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GB">
              <a:latin typeface="Comic Sans MS" panose="030F0702030302020204" pitchFamily="66" charset="0"/>
            </a:endParaRPr>
          </a:p>
          <a:p>
            <a:pPr marL="0" indent="0">
              <a:buNone/>
              <a:defRPr/>
            </a:pPr>
            <a:endParaRPr lang="en-GB">
              <a:latin typeface="Comic Sans MS" panose="030F0702030302020204" pitchFamily="66" charset="0"/>
            </a:endParaRPr>
          </a:p>
          <a:p>
            <a:pPr>
              <a:defRPr/>
            </a:pPr>
            <a:endParaRPr lang="en-GB"/>
          </a:p>
          <a:p>
            <a:endParaRPr lang="en-US"/>
          </a:p>
        </p:txBody>
      </p:sp>
      <p:sp>
        <p:nvSpPr>
          <p:cNvPr id="13" name="Content Placeholder 2">
            <a:extLst>
              <a:ext uri="{FF2B5EF4-FFF2-40B4-BE49-F238E27FC236}">
                <a16:creationId xmlns:a16="http://schemas.microsoft.com/office/drawing/2014/main" id="{64343A11-F803-B54D-E114-E87985949208}"/>
              </a:ext>
            </a:extLst>
          </p:cNvPr>
          <p:cNvSpPr txBox="1">
            <a:spLocks/>
          </p:cNvSpPr>
          <p:nvPr/>
        </p:nvSpPr>
        <p:spPr>
          <a:xfrm>
            <a:off x="623868" y="1149071"/>
            <a:ext cx="4465833" cy="5233109"/>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lvl="1" indent="0">
              <a:buNone/>
              <a:defRPr/>
            </a:pPr>
            <a:r>
              <a:rPr lang="en-US" sz="2400">
                <a:latin typeface="Comic Sans MS" panose="030F0702030302020204" pitchFamily="66" charset="0"/>
              </a:rPr>
              <a:t> </a:t>
            </a:r>
            <a:endParaRPr lang="en-GB" sz="2000" b="1" u="sng">
              <a:latin typeface="Comic Sans MS" panose="030F0702030302020204" pitchFamily="66" charset="0"/>
            </a:endParaRPr>
          </a:p>
        </p:txBody>
      </p:sp>
      <p:sp>
        <p:nvSpPr>
          <p:cNvPr id="16" name="TextBox 15">
            <a:extLst>
              <a:ext uri="{FF2B5EF4-FFF2-40B4-BE49-F238E27FC236}">
                <a16:creationId xmlns:a16="http://schemas.microsoft.com/office/drawing/2014/main" id="{B149C41F-DD69-5A9A-7AF7-BF32D2F5CC5A}"/>
              </a:ext>
            </a:extLst>
          </p:cNvPr>
          <p:cNvSpPr txBox="1"/>
          <p:nvPr/>
        </p:nvSpPr>
        <p:spPr>
          <a:xfrm>
            <a:off x="347663" y="87242"/>
            <a:ext cx="6105524" cy="2123658"/>
          </a:xfrm>
          <a:prstGeom prst="rect">
            <a:avLst/>
          </a:prstGeom>
          <a:noFill/>
        </p:spPr>
        <p:txBody>
          <a:bodyPr wrap="square">
            <a:spAutoFit/>
          </a:bodyPr>
          <a:lstStyle/>
          <a:p>
            <a:r>
              <a:rPr lang="en-GB" sz="4400" b="1" u="sng">
                <a:latin typeface="+mj-lt"/>
              </a:rPr>
              <a:t>Writing</a:t>
            </a:r>
          </a:p>
          <a:p>
            <a:endParaRPr lang="en-GB" sz="4400" b="1" u="sng">
              <a:solidFill>
                <a:schemeClr val="tx1"/>
              </a:solidFill>
              <a:latin typeface="+mj-lt"/>
            </a:endParaRPr>
          </a:p>
          <a:p>
            <a:endParaRPr lang="en-US" sz="4400" b="1" u="sng">
              <a:solidFill>
                <a:schemeClr val="tx1"/>
              </a:solidFill>
              <a:latin typeface="+mj-lt"/>
            </a:endParaRPr>
          </a:p>
        </p:txBody>
      </p:sp>
      <p:pic>
        <p:nvPicPr>
          <p:cNvPr id="7" name="Picture 2">
            <a:extLst>
              <a:ext uri="{FF2B5EF4-FFF2-40B4-BE49-F238E27FC236}">
                <a16:creationId xmlns:a16="http://schemas.microsoft.com/office/drawing/2014/main" id="{52D4BB67-3136-E0F2-F641-D52EEBC0EF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920" y="814211"/>
            <a:ext cx="10563793" cy="50589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Recorded Sound">
            <a:hlinkClick r:id="" action="ppaction://media"/>
            <a:extLst>
              <a:ext uri="{FF2B5EF4-FFF2-40B4-BE49-F238E27FC236}">
                <a16:creationId xmlns:a16="http://schemas.microsoft.com/office/drawing/2014/main" id="{091B67D2-1886-8439-3ED7-7A84697EA7C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57767" y="6218892"/>
            <a:ext cx="406400" cy="406400"/>
          </a:xfrm>
          <a:prstGeom prst="rect">
            <a:avLst/>
          </a:prstGeom>
        </p:spPr>
      </p:pic>
    </p:spTree>
    <p:extLst>
      <p:ext uri="{BB962C8B-B14F-4D97-AF65-F5344CB8AC3E}">
        <p14:creationId xmlns:p14="http://schemas.microsoft.com/office/powerpoint/2010/main" val="2156382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966"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4153" y="5910450"/>
            <a:ext cx="376078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F2B91D45-E415-2E4B-F9A6-44F00F57F0C0}"/>
              </a:ext>
            </a:extLst>
          </p:cNvPr>
          <p:cNvSpPr txBox="1"/>
          <p:nvPr/>
        </p:nvSpPr>
        <p:spPr>
          <a:xfrm>
            <a:off x="5626758" y="-3408509"/>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3C7F45A2-5A99-03B0-C925-298E08D3F17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5" name="TextBox 4">
            <a:extLst>
              <a:ext uri="{FF2B5EF4-FFF2-40B4-BE49-F238E27FC236}">
                <a16:creationId xmlns:a16="http://schemas.microsoft.com/office/drawing/2014/main" id="{715EA5B5-C4C9-51B7-B6D8-76C79316245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6" name="TextBox 5">
            <a:extLst>
              <a:ext uri="{FF2B5EF4-FFF2-40B4-BE49-F238E27FC236}">
                <a16:creationId xmlns:a16="http://schemas.microsoft.com/office/drawing/2014/main" id="{B60FFD8A-1CFD-4A4D-7A23-E06AA37367FD}"/>
              </a:ext>
            </a:extLst>
          </p:cNvPr>
          <p:cNvSpPr txBox="1"/>
          <p:nvPr/>
        </p:nvSpPr>
        <p:spPr>
          <a:xfrm>
            <a:off x="69620" y="2112623"/>
            <a:ext cx="12447870" cy="369332"/>
          </a:xfrm>
          <a:prstGeom prst="rect">
            <a:avLst/>
          </a:prstGeom>
          <a:noFill/>
        </p:spPr>
        <p:txBody>
          <a:bodyPr wrap="square" rtlCol="0">
            <a:spAutoFit/>
          </a:bodyPr>
          <a:lstStyle/>
          <a:p>
            <a:pPr algn="l"/>
            <a:endParaRPr lang="en-US" b="1"/>
          </a:p>
        </p:txBody>
      </p:sp>
      <p:sp>
        <p:nvSpPr>
          <p:cNvPr id="8" name="TextBox 7">
            <a:extLst>
              <a:ext uri="{FF2B5EF4-FFF2-40B4-BE49-F238E27FC236}">
                <a16:creationId xmlns:a16="http://schemas.microsoft.com/office/drawing/2014/main" id="{E615994E-4FB7-21A8-E5A8-6E7493A330DB}"/>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9" name="TextBox 8">
            <a:extLst>
              <a:ext uri="{FF2B5EF4-FFF2-40B4-BE49-F238E27FC236}">
                <a16:creationId xmlns:a16="http://schemas.microsoft.com/office/drawing/2014/main" id="{B28ED11D-03F6-A76C-95A0-40224F6B950D}"/>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0" name="TextBox 9">
            <a:extLst>
              <a:ext uri="{FF2B5EF4-FFF2-40B4-BE49-F238E27FC236}">
                <a16:creationId xmlns:a16="http://schemas.microsoft.com/office/drawing/2014/main" id="{4867245A-ACFC-3620-238A-CA67BBF93C52}"/>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1" name="TextBox 10">
            <a:extLst>
              <a:ext uri="{FF2B5EF4-FFF2-40B4-BE49-F238E27FC236}">
                <a16:creationId xmlns:a16="http://schemas.microsoft.com/office/drawing/2014/main" id="{0CD267E4-185A-0B13-577B-E12D8CC22549}"/>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4" name="TextBox 13">
            <a:extLst>
              <a:ext uri="{FF2B5EF4-FFF2-40B4-BE49-F238E27FC236}">
                <a16:creationId xmlns:a16="http://schemas.microsoft.com/office/drawing/2014/main" id="{C7402340-6868-D250-C754-8AD934B0555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15" name="TextBox 14">
            <a:extLst>
              <a:ext uri="{FF2B5EF4-FFF2-40B4-BE49-F238E27FC236}">
                <a16:creationId xmlns:a16="http://schemas.microsoft.com/office/drawing/2014/main" id="{146B0073-5441-9DBF-9742-8473F7231D3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2" name="Content Placeholder 2">
            <a:extLst>
              <a:ext uri="{FF2B5EF4-FFF2-40B4-BE49-F238E27FC236}">
                <a16:creationId xmlns:a16="http://schemas.microsoft.com/office/drawing/2014/main" id="{1C5CAA2A-C586-A107-5CDB-91951663E682}"/>
              </a:ext>
            </a:extLst>
          </p:cNvPr>
          <p:cNvSpPr txBox="1">
            <a:spLocks/>
          </p:cNvSpPr>
          <p:nvPr/>
        </p:nvSpPr>
        <p:spPr>
          <a:xfrm>
            <a:off x="447675" y="517514"/>
            <a:ext cx="10818735" cy="52331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GB">
              <a:latin typeface="Comic Sans MS" panose="030F0702030302020204" pitchFamily="66" charset="0"/>
            </a:endParaRPr>
          </a:p>
          <a:p>
            <a:pPr marL="0" indent="0">
              <a:buNone/>
              <a:defRPr/>
            </a:pPr>
            <a:endParaRPr lang="en-GB">
              <a:latin typeface="Comic Sans MS" panose="030F0702030302020204" pitchFamily="66" charset="0"/>
            </a:endParaRPr>
          </a:p>
          <a:p>
            <a:pPr>
              <a:defRPr/>
            </a:pPr>
            <a:endParaRPr lang="en-GB"/>
          </a:p>
          <a:p>
            <a:endParaRPr lang="en-US"/>
          </a:p>
        </p:txBody>
      </p:sp>
      <p:sp>
        <p:nvSpPr>
          <p:cNvPr id="13" name="Content Placeholder 2">
            <a:extLst>
              <a:ext uri="{FF2B5EF4-FFF2-40B4-BE49-F238E27FC236}">
                <a16:creationId xmlns:a16="http://schemas.microsoft.com/office/drawing/2014/main" id="{64343A11-F803-B54D-E114-E87985949208}"/>
              </a:ext>
            </a:extLst>
          </p:cNvPr>
          <p:cNvSpPr txBox="1">
            <a:spLocks/>
          </p:cNvSpPr>
          <p:nvPr/>
        </p:nvSpPr>
        <p:spPr>
          <a:xfrm>
            <a:off x="623868" y="1149071"/>
            <a:ext cx="4465833" cy="5233109"/>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lvl="1" indent="0">
              <a:buNone/>
              <a:defRPr/>
            </a:pPr>
            <a:r>
              <a:rPr lang="en-US" sz="2400">
                <a:latin typeface="Comic Sans MS" panose="030F0702030302020204" pitchFamily="66" charset="0"/>
              </a:rPr>
              <a:t> </a:t>
            </a:r>
            <a:endParaRPr lang="en-GB" sz="2000" b="1" u="sng">
              <a:latin typeface="Comic Sans MS" panose="030F0702030302020204" pitchFamily="66" charset="0"/>
            </a:endParaRPr>
          </a:p>
        </p:txBody>
      </p:sp>
      <p:sp>
        <p:nvSpPr>
          <p:cNvPr id="16" name="TextBox 15">
            <a:extLst>
              <a:ext uri="{FF2B5EF4-FFF2-40B4-BE49-F238E27FC236}">
                <a16:creationId xmlns:a16="http://schemas.microsoft.com/office/drawing/2014/main" id="{B149C41F-DD69-5A9A-7AF7-BF32D2F5CC5A}"/>
              </a:ext>
            </a:extLst>
          </p:cNvPr>
          <p:cNvSpPr txBox="1"/>
          <p:nvPr/>
        </p:nvSpPr>
        <p:spPr>
          <a:xfrm>
            <a:off x="347663" y="87242"/>
            <a:ext cx="6105524" cy="2123658"/>
          </a:xfrm>
          <a:prstGeom prst="rect">
            <a:avLst/>
          </a:prstGeom>
          <a:noFill/>
        </p:spPr>
        <p:txBody>
          <a:bodyPr wrap="square">
            <a:spAutoFit/>
          </a:bodyPr>
          <a:lstStyle/>
          <a:p>
            <a:r>
              <a:rPr lang="en-GB" sz="4400" b="1" u="sng">
                <a:latin typeface="Twinkl Cursive Looped" panose="02000000000000000000" pitchFamily="2" charset="0"/>
              </a:rPr>
              <a:t>Writing</a:t>
            </a:r>
          </a:p>
          <a:p>
            <a:endParaRPr lang="en-GB" sz="4400" b="1" u="sng">
              <a:solidFill>
                <a:schemeClr val="tx1"/>
              </a:solidFill>
              <a:latin typeface="Twinkl Cursive Looped" panose="02000000000000000000" pitchFamily="2" charset="0"/>
            </a:endParaRPr>
          </a:p>
          <a:p>
            <a:endParaRPr lang="en-US" sz="4400" b="1" u="sng">
              <a:solidFill>
                <a:schemeClr val="tx1"/>
              </a:solidFill>
              <a:latin typeface="Twinkl Cursive Looped" panose="02000000000000000000" pitchFamily="2" charset="0"/>
            </a:endParaRPr>
          </a:p>
        </p:txBody>
      </p:sp>
      <p:sp>
        <p:nvSpPr>
          <p:cNvPr id="7" name="TextBox 6">
            <a:extLst>
              <a:ext uri="{FF2B5EF4-FFF2-40B4-BE49-F238E27FC236}">
                <a16:creationId xmlns:a16="http://schemas.microsoft.com/office/drawing/2014/main" id="{40AAF630-AC99-A994-E4B4-D588CD187574}"/>
              </a:ext>
            </a:extLst>
          </p:cNvPr>
          <p:cNvSpPr txBox="1"/>
          <p:nvPr/>
        </p:nvSpPr>
        <p:spPr>
          <a:xfrm>
            <a:off x="347663" y="1149071"/>
            <a:ext cx="11396662" cy="3690690"/>
          </a:xfrm>
          <a:prstGeom prst="rect">
            <a:avLst/>
          </a:prstGeom>
          <a:noFill/>
        </p:spPr>
        <p:txBody>
          <a:bodyPr wrap="square" rtlCol="0">
            <a:spAutoFit/>
          </a:bodyPr>
          <a:lstStyle/>
          <a:p>
            <a:pPr>
              <a:lnSpc>
                <a:spcPct val="200000"/>
              </a:lnSpc>
            </a:pPr>
            <a:r>
              <a:rPr lang="en-GB" sz="2000" b="1" u="sng">
                <a:latin typeface="Twinkl Cursive Looped" panose="02000000000000000000" pitchFamily="2" charset="0"/>
              </a:rPr>
              <a:t>Writing Skills:</a:t>
            </a:r>
          </a:p>
          <a:p>
            <a:pPr marL="285750" indent="-285750">
              <a:lnSpc>
                <a:spcPct val="200000"/>
              </a:lnSpc>
              <a:buFontTx/>
              <a:buChar char="-"/>
            </a:pPr>
            <a:r>
              <a:rPr lang="en-GB" sz="2000">
                <a:latin typeface="Twinkl Cursive Looped" panose="02000000000000000000" pitchFamily="2" charset="0"/>
              </a:rPr>
              <a:t>10 minutes looking at previous areas of the curriculum and misconceptions</a:t>
            </a:r>
          </a:p>
          <a:p>
            <a:pPr marL="285750" indent="-285750">
              <a:lnSpc>
                <a:spcPct val="200000"/>
              </a:lnSpc>
              <a:buFontTx/>
              <a:buChar char="-"/>
            </a:pPr>
            <a:r>
              <a:rPr lang="en-GB" sz="2000">
                <a:latin typeface="Twinkl Cursive Looped" panose="02000000000000000000" pitchFamily="2" charset="0"/>
              </a:rPr>
              <a:t>Spelling: new rules – prefixes and suffixes (able, </a:t>
            </a:r>
            <a:r>
              <a:rPr lang="en-GB" sz="2000" err="1">
                <a:latin typeface="Twinkl Cursive Looped" panose="02000000000000000000" pitchFamily="2" charset="0"/>
              </a:rPr>
              <a:t>ible</a:t>
            </a:r>
            <a:r>
              <a:rPr lang="en-GB" sz="2000">
                <a:latin typeface="Twinkl Cursive Looped" panose="02000000000000000000" pitchFamily="2" charset="0"/>
              </a:rPr>
              <a:t>, </a:t>
            </a:r>
            <a:r>
              <a:rPr lang="en-GB" sz="2000" err="1">
                <a:latin typeface="Twinkl Cursive Looped" panose="02000000000000000000" pitchFamily="2" charset="0"/>
              </a:rPr>
              <a:t>sion</a:t>
            </a:r>
            <a:r>
              <a:rPr lang="en-GB" sz="2000">
                <a:latin typeface="Twinkl Cursive Looped" panose="02000000000000000000" pitchFamily="2" charset="0"/>
              </a:rPr>
              <a:t>, </a:t>
            </a:r>
            <a:r>
              <a:rPr lang="en-GB" sz="2000" err="1">
                <a:latin typeface="Twinkl Cursive Looped" panose="02000000000000000000" pitchFamily="2" charset="0"/>
              </a:rPr>
              <a:t>tion</a:t>
            </a:r>
            <a:r>
              <a:rPr lang="en-GB" sz="2000">
                <a:latin typeface="Twinkl Cursive Looped" panose="02000000000000000000" pitchFamily="2" charset="0"/>
              </a:rPr>
              <a:t>, </a:t>
            </a:r>
            <a:r>
              <a:rPr lang="en-GB" sz="2000" err="1">
                <a:latin typeface="Twinkl Cursive Looped" panose="02000000000000000000" pitchFamily="2" charset="0"/>
              </a:rPr>
              <a:t>im</a:t>
            </a:r>
            <a:r>
              <a:rPr lang="en-GB" sz="2000">
                <a:latin typeface="Twinkl Cursive Looped" panose="02000000000000000000" pitchFamily="2" charset="0"/>
              </a:rPr>
              <a:t>, in, de etc.)</a:t>
            </a:r>
          </a:p>
          <a:p>
            <a:pPr marL="457200" indent="-457200">
              <a:lnSpc>
                <a:spcPct val="200000"/>
              </a:lnSpc>
              <a:buFontTx/>
              <a:buChar char="-"/>
            </a:pPr>
            <a:r>
              <a:rPr lang="en-GB" sz="2000">
                <a:latin typeface="Twinkl Cursive Looped" panose="02000000000000000000" pitchFamily="2" charset="0"/>
              </a:rPr>
              <a:t>The year 5/6 statutory words (as outlined by the National Curriculum)</a:t>
            </a:r>
          </a:p>
          <a:p>
            <a:pPr marL="457200" indent="-457200">
              <a:lnSpc>
                <a:spcPct val="200000"/>
              </a:lnSpc>
              <a:buFontTx/>
              <a:buChar char="-"/>
            </a:pPr>
            <a:r>
              <a:rPr lang="en-GB" sz="2000">
                <a:latin typeface="Twinkl Cursive Looped" panose="02000000000000000000" pitchFamily="2" charset="0"/>
              </a:rPr>
              <a:t>Handwriting</a:t>
            </a:r>
          </a:p>
          <a:p>
            <a:pPr marL="285750" indent="-285750">
              <a:lnSpc>
                <a:spcPct val="200000"/>
              </a:lnSpc>
              <a:buFontTx/>
              <a:buChar char="-"/>
            </a:pPr>
            <a:endParaRPr lang="en-GB" sz="2000">
              <a:latin typeface="Twinkl Cursive Looped" panose="02000000000000000000" pitchFamily="2" charset="0"/>
            </a:endParaRPr>
          </a:p>
        </p:txBody>
      </p:sp>
      <p:pic>
        <p:nvPicPr>
          <p:cNvPr id="43" name="Audio 42">
            <a:hlinkClick r:id="" action="ppaction://media"/>
            <a:extLst>
              <a:ext uri="{FF2B5EF4-FFF2-40B4-BE49-F238E27FC236}">
                <a16:creationId xmlns:a16="http://schemas.microsoft.com/office/drawing/2014/main" id="{E97C9A97-F39A-ED69-1D4D-51D40E1EC58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507047664"/>
      </p:ext>
    </p:extLst>
  </p:cSld>
  <p:clrMapOvr>
    <a:masterClrMapping/>
  </p:clrMapOvr>
  <mc:AlternateContent xmlns:mc="http://schemas.openxmlformats.org/markup-compatibility/2006" xmlns:p14="http://schemas.microsoft.com/office/powerpoint/2010/main">
    <mc:Choice Requires="p14">
      <p:transition spd="slow" p14:dur="2000" advTm="35318"/>
    </mc:Choice>
    <mc:Fallback xmlns="">
      <p:transition spd="slow" advTm="353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04153" y="5910450"/>
            <a:ext cx="376078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F2B91D45-E415-2E4B-F9A6-44F00F57F0C0}"/>
              </a:ext>
            </a:extLst>
          </p:cNvPr>
          <p:cNvSpPr txBox="1"/>
          <p:nvPr/>
        </p:nvSpPr>
        <p:spPr>
          <a:xfrm>
            <a:off x="5626758" y="-3408509"/>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3C7F45A2-5A99-03B0-C925-298E08D3F17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5" name="TextBox 4">
            <a:extLst>
              <a:ext uri="{FF2B5EF4-FFF2-40B4-BE49-F238E27FC236}">
                <a16:creationId xmlns:a16="http://schemas.microsoft.com/office/drawing/2014/main" id="{715EA5B5-C4C9-51B7-B6D8-76C79316245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6" name="TextBox 5">
            <a:extLst>
              <a:ext uri="{FF2B5EF4-FFF2-40B4-BE49-F238E27FC236}">
                <a16:creationId xmlns:a16="http://schemas.microsoft.com/office/drawing/2014/main" id="{B60FFD8A-1CFD-4A4D-7A23-E06AA37367FD}"/>
              </a:ext>
            </a:extLst>
          </p:cNvPr>
          <p:cNvSpPr txBox="1"/>
          <p:nvPr/>
        </p:nvSpPr>
        <p:spPr>
          <a:xfrm>
            <a:off x="69620" y="2112623"/>
            <a:ext cx="12447870" cy="369332"/>
          </a:xfrm>
          <a:prstGeom prst="rect">
            <a:avLst/>
          </a:prstGeom>
          <a:noFill/>
        </p:spPr>
        <p:txBody>
          <a:bodyPr wrap="square" rtlCol="0">
            <a:spAutoFit/>
          </a:bodyPr>
          <a:lstStyle/>
          <a:p>
            <a:pPr algn="l"/>
            <a:endParaRPr lang="en-US" b="1"/>
          </a:p>
        </p:txBody>
      </p:sp>
      <p:sp>
        <p:nvSpPr>
          <p:cNvPr id="8" name="TextBox 7">
            <a:extLst>
              <a:ext uri="{FF2B5EF4-FFF2-40B4-BE49-F238E27FC236}">
                <a16:creationId xmlns:a16="http://schemas.microsoft.com/office/drawing/2014/main" id="{E615994E-4FB7-21A8-E5A8-6E7493A330DB}"/>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9" name="TextBox 8">
            <a:extLst>
              <a:ext uri="{FF2B5EF4-FFF2-40B4-BE49-F238E27FC236}">
                <a16:creationId xmlns:a16="http://schemas.microsoft.com/office/drawing/2014/main" id="{B28ED11D-03F6-A76C-95A0-40224F6B950D}"/>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0" name="TextBox 9">
            <a:extLst>
              <a:ext uri="{FF2B5EF4-FFF2-40B4-BE49-F238E27FC236}">
                <a16:creationId xmlns:a16="http://schemas.microsoft.com/office/drawing/2014/main" id="{4867245A-ACFC-3620-238A-CA67BBF93C52}"/>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1" name="TextBox 10">
            <a:extLst>
              <a:ext uri="{FF2B5EF4-FFF2-40B4-BE49-F238E27FC236}">
                <a16:creationId xmlns:a16="http://schemas.microsoft.com/office/drawing/2014/main" id="{0CD267E4-185A-0B13-577B-E12D8CC22549}"/>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4" name="TextBox 13">
            <a:extLst>
              <a:ext uri="{FF2B5EF4-FFF2-40B4-BE49-F238E27FC236}">
                <a16:creationId xmlns:a16="http://schemas.microsoft.com/office/drawing/2014/main" id="{C7402340-6868-D250-C754-8AD934B0555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15" name="TextBox 14">
            <a:extLst>
              <a:ext uri="{FF2B5EF4-FFF2-40B4-BE49-F238E27FC236}">
                <a16:creationId xmlns:a16="http://schemas.microsoft.com/office/drawing/2014/main" id="{146B0073-5441-9DBF-9742-8473F7231D3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2" name="Content Placeholder 2">
            <a:extLst>
              <a:ext uri="{FF2B5EF4-FFF2-40B4-BE49-F238E27FC236}">
                <a16:creationId xmlns:a16="http://schemas.microsoft.com/office/drawing/2014/main" id="{1C5CAA2A-C586-A107-5CDB-91951663E682}"/>
              </a:ext>
            </a:extLst>
          </p:cNvPr>
          <p:cNvSpPr txBox="1">
            <a:spLocks/>
          </p:cNvSpPr>
          <p:nvPr/>
        </p:nvSpPr>
        <p:spPr>
          <a:xfrm>
            <a:off x="447675" y="517514"/>
            <a:ext cx="10818735" cy="52331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GB">
              <a:latin typeface="Comic Sans MS" panose="030F0702030302020204" pitchFamily="66" charset="0"/>
            </a:endParaRPr>
          </a:p>
          <a:p>
            <a:pPr marL="0" indent="0">
              <a:buNone/>
              <a:defRPr/>
            </a:pPr>
            <a:endParaRPr lang="en-GB">
              <a:latin typeface="Comic Sans MS" panose="030F0702030302020204" pitchFamily="66" charset="0"/>
            </a:endParaRPr>
          </a:p>
          <a:p>
            <a:pPr>
              <a:defRPr/>
            </a:pPr>
            <a:endParaRPr lang="en-GB"/>
          </a:p>
          <a:p>
            <a:endParaRPr lang="en-US"/>
          </a:p>
        </p:txBody>
      </p:sp>
      <p:sp>
        <p:nvSpPr>
          <p:cNvPr id="13" name="Content Placeholder 2">
            <a:extLst>
              <a:ext uri="{FF2B5EF4-FFF2-40B4-BE49-F238E27FC236}">
                <a16:creationId xmlns:a16="http://schemas.microsoft.com/office/drawing/2014/main" id="{64343A11-F803-B54D-E114-E87985949208}"/>
              </a:ext>
            </a:extLst>
          </p:cNvPr>
          <p:cNvSpPr txBox="1">
            <a:spLocks/>
          </p:cNvSpPr>
          <p:nvPr/>
        </p:nvSpPr>
        <p:spPr>
          <a:xfrm>
            <a:off x="623868" y="1149071"/>
            <a:ext cx="4465833" cy="5233109"/>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lvl="1" indent="0">
              <a:buNone/>
              <a:defRPr/>
            </a:pPr>
            <a:r>
              <a:rPr lang="en-US" sz="2400">
                <a:latin typeface="Comic Sans MS" panose="030F0702030302020204" pitchFamily="66" charset="0"/>
              </a:rPr>
              <a:t> </a:t>
            </a:r>
            <a:endParaRPr lang="en-GB" sz="2000" b="1" u="sng">
              <a:latin typeface="Comic Sans MS" panose="030F0702030302020204" pitchFamily="66" charset="0"/>
            </a:endParaRPr>
          </a:p>
        </p:txBody>
      </p:sp>
      <p:sp>
        <p:nvSpPr>
          <p:cNvPr id="16" name="TextBox 15">
            <a:extLst>
              <a:ext uri="{FF2B5EF4-FFF2-40B4-BE49-F238E27FC236}">
                <a16:creationId xmlns:a16="http://schemas.microsoft.com/office/drawing/2014/main" id="{B149C41F-DD69-5A9A-7AF7-BF32D2F5CC5A}"/>
              </a:ext>
            </a:extLst>
          </p:cNvPr>
          <p:cNvSpPr txBox="1"/>
          <p:nvPr/>
        </p:nvSpPr>
        <p:spPr>
          <a:xfrm>
            <a:off x="249767" y="87242"/>
            <a:ext cx="6105524" cy="2800767"/>
          </a:xfrm>
          <a:prstGeom prst="rect">
            <a:avLst/>
          </a:prstGeom>
          <a:noFill/>
        </p:spPr>
        <p:txBody>
          <a:bodyPr wrap="square">
            <a:spAutoFit/>
          </a:bodyPr>
          <a:lstStyle/>
          <a:p>
            <a:r>
              <a:rPr lang="en-GB" sz="4400" b="1" u="sng">
                <a:latin typeface="Twinkl Cursive Looped" panose="02000000000000000000" pitchFamily="2" charset="0"/>
              </a:rPr>
              <a:t>Statutory Spellings</a:t>
            </a:r>
          </a:p>
          <a:p>
            <a:endParaRPr lang="en-GB" sz="4400" b="1" u="sng">
              <a:latin typeface="Twinkl Cursive Looped" panose="02000000000000000000" pitchFamily="2" charset="0"/>
            </a:endParaRPr>
          </a:p>
          <a:p>
            <a:endParaRPr lang="en-GB" sz="4400" b="1" u="sng">
              <a:solidFill>
                <a:schemeClr val="tx1"/>
              </a:solidFill>
              <a:latin typeface="Twinkl Cursive Looped" panose="02000000000000000000" pitchFamily="2" charset="0"/>
            </a:endParaRPr>
          </a:p>
          <a:p>
            <a:endParaRPr lang="en-US" sz="4400" b="1" u="sng">
              <a:solidFill>
                <a:schemeClr val="tx1"/>
              </a:solidFill>
              <a:latin typeface="Twinkl Cursive Looped" panose="02000000000000000000" pitchFamily="2" charset="0"/>
            </a:endParaRPr>
          </a:p>
        </p:txBody>
      </p:sp>
      <p:pic>
        <p:nvPicPr>
          <p:cNvPr id="17" name="Picture 2">
            <a:extLst>
              <a:ext uri="{FF2B5EF4-FFF2-40B4-BE49-F238E27FC236}">
                <a16:creationId xmlns:a16="http://schemas.microsoft.com/office/drawing/2014/main" id="{05CB2342-927C-003D-805F-1A5A8B323E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126" y="937154"/>
            <a:ext cx="10154534" cy="48038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39334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4153" y="5910450"/>
            <a:ext cx="376078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F2B91D45-E415-2E4B-F9A6-44F00F57F0C0}"/>
              </a:ext>
            </a:extLst>
          </p:cNvPr>
          <p:cNvSpPr txBox="1"/>
          <p:nvPr/>
        </p:nvSpPr>
        <p:spPr>
          <a:xfrm>
            <a:off x="5626758" y="-3408509"/>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3C7F45A2-5A99-03B0-C925-298E08D3F17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5" name="TextBox 4">
            <a:extLst>
              <a:ext uri="{FF2B5EF4-FFF2-40B4-BE49-F238E27FC236}">
                <a16:creationId xmlns:a16="http://schemas.microsoft.com/office/drawing/2014/main" id="{715EA5B5-C4C9-51B7-B6D8-76C79316245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6" name="TextBox 5">
            <a:extLst>
              <a:ext uri="{FF2B5EF4-FFF2-40B4-BE49-F238E27FC236}">
                <a16:creationId xmlns:a16="http://schemas.microsoft.com/office/drawing/2014/main" id="{B60FFD8A-1CFD-4A4D-7A23-E06AA37367FD}"/>
              </a:ext>
            </a:extLst>
          </p:cNvPr>
          <p:cNvSpPr txBox="1"/>
          <p:nvPr/>
        </p:nvSpPr>
        <p:spPr>
          <a:xfrm>
            <a:off x="69620" y="2112623"/>
            <a:ext cx="12447870" cy="369332"/>
          </a:xfrm>
          <a:prstGeom prst="rect">
            <a:avLst/>
          </a:prstGeom>
          <a:noFill/>
        </p:spPr>
        <p:txBody>
          <a:bodyPr wrap="square" rtlCol="0">
            <a:spAutoFit/>
          </a:bodyPr>
          <a:lstStyle/>
          <a:p>
            <a:pPr algn="l"/>
            <a:endParaRPr lang="en-US" b="1"/>
          </a:p>
        </p:txBody>
      </p:sp>
      <p:sp>
        <p:nvSpPr>
          <p:cNvPr id="8" name="TextBox 7">
            <a:extLst>
              <a:ext uri="{FF2B5EF4-FFF2-40B4-BE49-F238E27FC236}">
                <a16:creationId xmlns:a16="http://schemas.microsoft.com/office/drawing/2014/main" id="{E615994E-4FB7-21A8-E5A8-6E7493A330DB}"/>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9" name="TextBox 8">
            <a:extLst>
              <a:ext uri="{FF2B5EF4-FFF2-40B4-BE49-F238E27FC236}">
                <a16:creationId xmlns:a16="http://schemas.microsoft.com/office/drawing/2014/main" id="{B28ED11D-03F6-A76C-95A0-40224F6B950D}"/>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0" name="TextBox 9">
            <a:extLst>
              <a:ext uri="{FF2B5EF4-FFF2-40B4-BE49-F238E27FC236}">
                <a16:creationId xmlns:a16="http://schemas.microsoft.com/office/drawing/2014/main" id="{4867245A-ACFC-3620-238A-CA67BBF93C52}"/>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1" name="TextBox 10">
            <a:extLst>
              <a:ext uri="{FF2B5EF4-FFF2-40B4-BE49-F238E27FC236}">
                <a16:creationId xmlns:a16="http://schemas.microsoft.com/office/drawing/2014/main" id="{0CD267E4-185A-0B13-577B-E12D8CC22549}"/>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4" name="TextBox 13">
            <a:extLst>
              <a:ext uri="{FF2B5EF4-FFF2-40B4-BE49-F238E27FC236}">
                <a16:creationId xmlns:a16="http://schemas.microsoft.com/office/drawing/2014/main" id="{C7402340-6868-D250-C754-8AD934B0555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15" name="TextBox 14">
            <a:extLst>
              <a:ext uri="{FF2B5EF4-FFF2-40B4-BE49-F238E27FC236}">
                <a16:creationId xmlns:a16="http://schemas.microsoft.com/office/drawing/2014/main" id="{146B0073-5441-9DBF-9742-8473F7231D3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2" name="Content Placeholder 2">
            <a:extLst>
              <a:ext uri="{FF2B5EF4-FFF2-40B4-BE49-F238E27FC236}">
                <a16:creationId xmlns:a16="http://schemas.microsoft.com/office/drawing/2014/main" id="{1C5CAA2A-C586-A107-5CDB-91951663E682}"/>
              </a:ext>
            </a:extLst>
          </p:cNvPr>
          <p:cNvSpPr txBox="1">
            <a:spLocks/>
          </p:cNvSpPr>
          <p:nvPr/>
        </p:nvSpPr>
        <p:spPr>
          <a:xfrm>
            <a:off x="447675" y="517514"/>
            <a:ext cx="10818735" cy="52331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GB">
              <a:latin typeface="Comic Sans MS" panose="030F0702030302020204" pitchFamily="66" charset="0"/>
            </a:endParaRPr>
          </a:p>
          <a:p>
            <a:pPr marL="0" indent="0">
              <a:buNone/>
              <a:defRPr/>
            </a:pPr>
            <a:endParaRPr lang="en-GB">
              <a:latin typeface="Comic Sans MS" panose="030F0702030302020204" pitchFamily="66" charset="0"/>
            </a:endParaRPr>
          </a:p>
          <a:p>
            <a:pPr>
              <a:defRPr/>
            </a:pPr>
            <a:endParaRPr lang="en-GB"/>
          </a:p>
          <a:p>
            <a:endParaRPr lang="en-US"/>
          </a:p>
        </p:txBody>
      </p:sp>
      <p:sp>
        <p:nvSpPr>
          <p:cNvPr id="13" name="Content Placeholder 2">
            <a:extLst>
              <a:ext uri="{FF2B5EF4-FFF2-40B4-BE49-F238E27FC236}">
                <a16:creationId xmlns:a16="http://schemas.microsoft.com/office/drawing/2014/main" id="{64343A11-F803-B54D-E114-E87985949208}"/>
              </a:ext>
            </a:extLst>
          </p:cNvPr>
          <p:cNvSpPr txBox="1">
            <a:spLocks/>
          </p:cNvSpPr>
          <p:nvPr/>
        </p:nvSpPr>
        <p:spPr>
          <a:xfrm>
            <a:off x="623868" y="1149071"/>
            <a:ext cx="4465833" cy="5233109"/>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lvl="1" indent="0">
              <a:buNone/>
              <a:defRPr/>
            </a:pPr>
            <a:r>
              <a:rPr lang="en-US" sz="2400">
                <a:latin typeface="Comic Sans MS" panose="030F0702030302020204" pitchFamily="66" charset="0"/>
              </a:rPr>
              <a:t> </a:t>
            </a:r>
            <a:endParaRPr lang="en-GB" sz="2000" b="1" u="sng">
              <a:latin typeface="Comic Sans MS" panose="030F0702030302020204" pitchFamily="66" charset="0"/>
            </a:endParaRPr>
          </a:p>
        </p:txBody>
      </p:sp>
      <p:sp>
        <p:nvSpPr>
          <p:cNvPr id="16" name="TextBox 15">
            <a:extLst>
              <a:ext uri="{FF2B5EF4-FFF2-40B4-BE49-F238E27FC236}">
                <a16:creationId xmlns:a16="http://schemas.microsoft.com/office/drawing/2014/main" id="{B149C41F-DD69-5A9A-7AF7-BF32D2F5CC5A}"/>
              </a:ext>
            </a:extLst>
          </p:cNvPr>
          <p:cNvSpPr txBox="1"/>
          <p:nvPr/>
        </p:nvSpPr>
        <p:spPr>
          <a:xfrm>
            <a:off x="249767" y="87242"/>
            <a:ext cx="6105524" cy="2800767"/>
          </a:xfrm>
          <a:prstGeom prst="rect">
            <a:avLst/>
          </a:prstGeom>
          <a:noFill/>
        </p:spPr>
        <p:txBody>
          <a:bodyPr wrap="square">
            <a:spAutoFit/>
          </a:bodyPr>
          <a:lstStyle/>
          <a:p>
            <a:r>
              <a:rPr lang="en-GB" sz="4400" b="1" u="sng">
                <a:latin typeface="Twinkl Cursive Looped" panose="02000000000000000000" pitchFamily="2" charset="0"/>
              </a:rPr>
              <a:t>RE</a:t>
            </a:r>
          </a:p>
          <a:p>
            <a:endParaRPr lang="en-GB" sz="4400" b="1" u="sng">
              <a:latin typeface="Twinkl Cursive Looped" panose="02000000000000000000" pitchFamily="2" charset="0"/>
            </a:endParaRPr>
          </a:p>
          <a:p>
            <a:endParaRPr lang="en-GB" sz="4400" b="1" u="sng">
              <a:solidFill>
                <a:schemeClr val="tx1"/>
              </a:solidFill>
              <a:latin typeface="Twinkl Cursive Looped" panose="02000000000000000000" pitchFamily="2" charset="0"/>
            </a:endParaRPr>
          </a:p>
          <a:p>
            <a:endParaRPr lang="en-US" sz="4400" b="1" u="sng">
              <a:solidFill>
                <a:schemeClr val="tx1"/>
              </a:solidFill>
              <a:latin typeface="Twinkl Cursive Looped" panose="02000000000000000000" pitchFamily="2" charset="0"/>
            </a:endParaRPr>
          </a:p>
        </p:txBody>
      </p:sp>
      <p:sp>
        <p:nvSpPr>
          <p:cNvPr id="7" name="Content Placeholder 2">
            <a:extLst>
              <a:ext uri="{FF2B5EF4-FFF2-40B4-BE49-F238E27FC236}">
                <a16:creationId xmlns:a16="http://schemas.microsoft.com/office/drawing/2014/main" id="{F65B5700-89DC-175B-EDEC-A5D26E84E033}"/>
              </a:ext>
            </a:extLst>
          </p:cNvPr>
          <p:cNvSpPr txBox="1">
            <a:spLocks/>
          </p:cNvSpPr>
          <p:nvPr/>
        </p:nvSpPr>
        <p:spPr>
          <a:xfrm>
            <a:off x="369362" y="1149071"/>
            <a:ext cx="11374963" cy="3987346"/>
          </a:xfrm>
          <a:prstGeom prst="rect">
            <a:avLst/>
          </a:prstGeom>
        </p:spPr>
        <p:txBody>
          <a:bodyPr>
            <a:normAutofit fontScale="6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nSpc>
                <a:spcPct val="150000"/>
              </a:lnSpc>
              <a:buFont typeface="Wingdings 3" charset="2"/>
              <a:buNone/>
            </a:pPr>
            <a:r>
              <a:rPr lang="en-GB" sz="3600" b="1" u="sng">
                <a:latin typeface="Twinkl Cursive Looped" panose="02000000000000000000" pitchFamily="2" charset="0"/>
              </a:rPr>
              <a:t>Unit 1: The Kingdom of God:</a:t>
            </a:r>
            <a:r>
              <a:rPr lang="en-GB" sz="3600" b="1">
                <a:latin typeface="Twinkl Cursive Looped" panose="02000000000000000000" pitchFamily="2" charset="0"/>
              </a:rPr>
              <a:t> </a:t>
            </a:r>
            <a:r>
              <a:rPr lang="en-GB" sz="3600">
                <a:latin typeface="Twinkl Cursive Looped" panose="02000000000000000000" pitchFamily="2" charset="0"/>
              </a:rPr>
              <a:t>The Parables</a:t>
            </a:r>
            <a:endParaRPr lang="en-GB" sz="3600" b="1" u="sng">
              <a:latin typeface="Twinkl Cursive Looped" panose="02000000000000000000" pitchFamily="2" charset="0"/>
            </a:endParaRPr>
          </a:p>
          <a:p>
            <a:pPr marL="0" indent="0">
              <a:lnSpc>
                <a:spcPct val="150000"/>
              </a:lnSpc>
              <a:buFont typeface="Wingdings 3" charset="2"/>
              <a:buNone/>
            </a:pPr>
            <a:r>
              <a:rPr lang="en-GB" sz="3600" b="1" u="sng">
                <a:latin typeface="Twinkl Cursive Looped" panose="02000000000000000000" pitchFamily="2" charset="0"/>
              </a:rPr>
              <a:t>Unit 2: Islam:</a:t>
            </a:r>
            <a:r>
              <a:rPr lang="en-GB" sz="3600" b="1">
                <a:latin typeface="Twinkl Cursive Looped" panose="02000000000000000000" pitchFamily="2" charset="0"/>
              </a:rPr>
              <a:t> </a:t>
            </a:r>
            <a:r>
              <a:rPr lang="en-GB" sz="3700">
                <a:latin typeface="Twinkl Cursive Looped" panose="02000000000000000000" pitchFamily="2" charset="0"/>
              </a:rPr>
              <a:t>What is the best way for a Muslim to show commitment to God?</a:t>
            </a:r>
          </a:p>
          <a:p>
            <a:pPr marL="0" indent="0">
              <a:lnSpc>
                <a:spcPct val="150000"/>
              </a:lnSpc>
              <a:buFont typeface="Wingdings 3" charset="2"/>
              <a:buNone/>
            </a:pPr>
            <a:r>
              <a:rPr lang="en-GB" sz="3600" b="1" u="sng">
                <a:latin typeface="Twinkl Cursive Looped" panose="02000000000000000000" pitchFamily="2" charset="0"/>
              </a:rPr>
              <a:t>Unit 3: Gospel:</a:t>
            </a:r>
            <a:r>
              <a:rPr lang="en-GB" sz="3600" b="1">
                <a:latin typeface="Twinkl Cursive Looped" panose="02000000000000000000" pitchFamily="2" charset="0"/>
              </a:rPr>
              <a:t> </a:t>
            </a:r>
            <a:r>
              <a:rPr lang="en-GB" sz="3600">
                <a:latin typeface="Twinkl Cursive Looped" panose="02000000000000000000" pitchFamily="2" charset="0"/>
              </a:rPr>
              <a:t>What would Jesus do?</a:t>
            </a:r>
          </a:p>
          <a:p>
            <a:pPr marL="0" indent="0">
              <a:lnSpc>
                <a:spcPct val="150000"/>
              </a:lnSpc>
              <a:buFont typeface="Wingdings 3" charset="2"/>
              <a:buNone/>
            </a:pPr>
            <a:r>
              <a:rPr lang="en-GB" sz="3600" b="1" u="sng">
                <a:latin typeface="Twinkl Cursive Looped" panose="02000000000000000000" pitchFamily="2" charset="0"/>
              </a:rPr>
              <a:t>Unit 5: Creation and Science:</a:t>
            </a:r>
            <a:r>
              <a:rPr lang="en-GB" sz="3600" b="1">
                <a:latin typeface="Twinkl Cursive Looped" panose="02000000000000000000" pitchFamily="2" charset="0"/>
              </a:rPr>
              <a:t> </a:t>
            </a:r>
            <a:r>
              <a:rPr lang="en-GB" sz="3600">
                <a:latin typeface="Twinkl Cursive Looped" panose="02000000000000000000" pitchFamily="2" charset="0"/>
              </a:rPr>
              <a:t>Conflicting or complimentary?</a:t>
            </a:r>
          </a:p>
          <a:p>
            <a:pPr marL="0" indent="0">
              <a:lnSpc>
                <a:spcPct val="150000"/>
              </a:lnSpc>
              <a:buFont typeface="Wingdings 3" charset="2"/>
              <a:buNone/>
            </a:pPr>
            <a:r>
              <a:rPr lang="en-GB" sz="3600" b="1" u="sng">
                <a:latin typeface="Twinkl Cursive Looped" panose="02000000000000000000" pitchFamily="2" charset="0"/>
              </a:rPr>
              <a:t>Unit 4: Salvation:</a:t>
            </a:r>
            <a:r>
              <a:rPr lang="en-GB" sz="3600" b="1">
                <a:latin typeface="Twinkl Cursive Looped" panose="02000000000000000000" pitchFamily="2" charset="0"/>
              </a:rPr>
              <a:t> </a:t>
            </a:r>
            <a:r>
              <a:rPr lang="en-GB" sz="3600">
                <a:latin typeface="Twinkl Cursive Looped" panose="02000000000000000000" pitchFamily="2" charset="0"/>
              </a:rPr>
              <a:t>What difference does the resurrection make for Christians?</a:t>
            </a:r>
          </a:p>
          <a:p>
            <a:pPr marL="0" indent="0">
              <a:lnSpc>
                <a:spcPct val="150000"/>
              </a:lnSpc>
              <a:buFont typeface="Wingdings 3" charset="2"/>
              <a:buNone/>
            </a:pPr>
            <a:r>
              <a:rPr lang="en-GB" sz="3600" b="1" u="sng">
                <a:latin typeface="Twinkl Cursive Looped" panose="02000000000000000000" pitchFamily="2" charset="0"/>
              </a:rPr>
              <a:t>Unit 6: Islam</a:t>
            </a:r>
            <a:r>
              <a:rPr lang="en-GB" sz="3600" u="sng">
                <a:latin typeface="Twinkl Cursive Looped" panose="02000000000000000000" pitchFamily="2" charset="0"/>
              </a:rPr>
              <a:t>:</a:t>
            </a:r>
            <a:r>
              <a:rPr lang="en-GB" sz="3600">
                <a:latin typeface="Twinkl Cursive Looped" panose="02000000000000000000" pitchFamily="2" charset="0"/>
              </a:rPr>
              <a:t> Does belief in Akhirah (life after death) help Muslims lead good lives?</a:t>
            </a:r>
          </a:p>
          <a:p>
            <a:pPr marL="0" indent="0">
              <a:buFont typeface="Wingdings 3" charset="2"/>
              <a:buNone/>
            </a:pPr>
            <a:endParaRPr lang="en-GB" sz="3600">
              <a:latin typeface="Twinkl Cursive Looped" panose="02000000000000000000" pitchFamily="2" charset="0"/>
            </a:endParaRPr>
          </a:p>
        </p:txBody>
      </p:sp>
      <p:pic>
        <p:nvPicPr>
          <p:cNvPr id="20" name="Audio 19">
            <a:hlinkClick r:id="" action="ppaction://media"/>
            <a:extLst>
              <a:ext uri="{FF2B5EF4-FFF2-40B4-BE49-F238E27FC236}">
                <a16:creationId xmlns:a16="http://schemas.microsoft.com/office/drawing/2014/main" id="{DC433CE5-DD7E-F6B7-725A-AB5A214A9BC0}"/>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847527885"/>
      </p:ext>
    </p:extLst>
  </p:cSld>
  <p:clrMapOvr>
    <a:masterClrMapping/>
  </p:clrMapOvr>
  <mc:AlternateContent xmlns:mc="http://schemas.openxmlformats.org/markup-compatibility/2006" xmlns:p14="http://schemas.microsoft.com/office/powerpoint/2010/main">
    <mc:Choice Requires="p14">
      <p:transition spd="slow" p14:dur="2000" advTm="19549"/>
    </mc:Choice>
    <mc:Fallback xmlns="">
      <p:transition spd="slow" advTm="195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4153" y="5910450"/>
            <a:ext cx="376078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F2B91D45-E415-2E4B-F9A6-44F00F57F0C0}"/>
              </a:ext>
            </a:extLst>
          </p:cNvPr>
          <p:cNvSpPr txBox="1"/>
          <p:nvPr/>
        </p:nvSpPr>
        <p:spPr>
          <a:xfrm>
            <a:off x="5626758" y="-3408509"/>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3C7F45A2-5A99-03B0-C925-298E08D3F17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5" name="TextBox 4">
            <a:extLst>
              <a:ext uri="{FF2B5EF4-FFF2-40B4-BE49-F238E27FC236}">
                <a16:creationId xmlns:a16="http://schemas.microsoft.com/office/drawing/2014/main" id="{715EA5B5-C4C9-51B7-B6D8-76C79316245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6" name="TextBox 5">
            <a:extLst>
              <a:ext uri="{FF2B5EF4-FFF2-40B4-BE49-F238E27FC236}">
                <a16:creationId xmlns:a16="http://schemas.microsoft.com/office/drawing/2014/main" id="{B60FFD8A-1CFD-4A4D-7A23-E06AA37367FD}"/>
              </a:ext>
            </a:extLst>
          </p:cNvPr>
          <p:cNvSpPr txBox="1"/>
          <p:nvPr/>
        </p:nvSpPr>
        <p:spPr>
          <a:xfrm>
            <a:off x="69620" y="2112623"/>
            <a:ext cx="12447870" cy="369332"/>
          </a:xfrm>
          <a:prstGeom prst="rect">
            <a:avLst/>
          </a:prstGeom>
          <a:noFill/>
        </p:spPr>
        <p:txBody>
          <a:bodyPr wrap="square" rtlCol="0">
            <a:spAutoFit/>
          </a:bodyPr>
          <a:lstStyle/>
          <a:p>
            <a:pPr algn="l"/>
            <a:endParaRPr lang="en-US" b="1"/>
          </a:p>
        </p:txBody>
      </p:sp>
      <p:sp>
        <p:nvSpPr>
          <p:cNvPr id="8" name="TextBox 7">
            <a:extLst>
              <a:ext uri="{FF2B5EF4-FFF2-40B4-BE49-F238E27FC236}">
                <a16:creationId xmlns:a16="http://schemas.microsoft.com/office/drawing/2014/main" id="{E615994E-4FB7-21A8-E5A8-6E7493A330DB}"/>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9" name="TextBox 8">
            <a:extLst>
              <a:ext uri="{FF2B5EF4-FFF2-40B4-BE49-F238E27FC236}">
                <a16:creationId xmlns:a16="http://schemas.microsoft.com/office/drawing/2014/main" id="{B28ED11D-03F6-A76C-95A0-40224F6B950D}"/>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0" name="TextBox 9">
            <a:extLst>
              <a:ext uri="{FF2B5EF4-FFF2-40B4-BE49-F238E27FC236}">
                <a16:creationId xmlns:a16="http://schemas.microsoft.com/office/drawing/2014/main" id="{4867245A-ACFC-3620-238A-CA67BBF93C52}"/>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1" name="TextBox 10">
            <a:extLst>
              <a:ext uri="{FF2B5EF4-FFF2-40B4-BE49-F238E27FC236}">
                <a16:creationId xmlns:a16="http://schemas.microsoft.com/office/drawing/2014/main" id="{0CD267E4-185A-0B13-577B-E12D8CC22549}"/>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4" name="TextBox 13">
            <a:extLst>
              <a:ext uri="{FF2B5EF4-FFF2-40B4-BE49-F238E27FC236}">
                <a16:creationId xmlns:a16="http://schemas.microsoft.com/office/drawing/2014/main" id="{C7402340-6868-D250-C754-8AD934B0555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15" name="TextBox 14">
            <a:extLst>
              <a:ext uri="{FF2B5EF4-FFF2-40B4-BE49-F238E27FC236}">
                <a16:creationId xmlns:a16="http://schemas.microsoft.com/office/drawing/2014/main" id="{146B0073-5441-9DBF-9742-8473F7231D3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2" name="Content Placeholder 2">
            <a:extLst>
              <a:ext uri="{FF2B5EF4-FFF2-40B4-BE49-F238E27FC236}">
                <a16:creationId xmlns:a16="http://schemas.microsoft.com/office/drawing/2014/main" id="{1C5CAA2A-C586-A107-5CDB-91951663E682}"/>
              </a:ext>
            </a:extLst>
          </p:cNvPr>
          <p:cNvSpPr txBox="1">
            <a:spLocks/>
          </p:cNvSpPr>
          <p:nvPr/>
        </p:nvSpPr>
        <p:spPr>
          <a:xfrm>
            <a:off x="447675" y="517514"/>
            <a:ext cx="10818735" cy="52331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GB">
              <a:latin typeface="Comic Sans MS" panose="030F0702030302020204" pitchFamily="66" charset="0"/>
            </a:endParaRPr>
          </a:p>
          <a:p>
            <a:pPr marL="0" indent="0">
              <a:buNone/>
              <a:defRPr/>
            </a:pPr>
            <a:endParaRPr lang="en-GB">
              <a:latin typeface="Comic Sans MS" panose="030F0702030302020204" pitchFamily="66" charset="0"/>
            </a:endParaRPr>
          </a:p>
          <a:p>
            <a:pPr>
              <a:defRPr/>
            </a:pPr>
            <a:endParaRPr lang="en-GB"/>
          </a:p>
          <a:p>
            <a:endParaRPr lang="en-US"/>
          </a:p>
        </p:txBody>
      </p:sp>
      <p:sp>
        <p:nvSpPr>
          <p:cNvPr id="13" name="Content Placeholder 2">
            <a:extLst>
              <a:ext uri="{FF2B5EF4-FFF2-40B4-BE49-F238E27FC236}">
                <a16:creationId xmlns:a16="http://schemas.microsoft.com/office/drawing/2014/main" id="{64343A11-F803-B54D-E114-E87985949208}"/>
              </a:ext>
            </a:extLst>
          </p:cNvPr>
          <p:cNvSpPr txBox="1">
            <a:spLocks/>
          </p:cNvSpPr>
          <p:nvPr/>
        </p:nvSpPr>
        <p:spPr>
          <a:xfrm>
            <a:off x="623868" y="1149071"/>
            <a:ext cx="4465833" cy="5233109"/>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lvl="1" indent="0">
              <a:buNone/>
              <a:defRPr/>
            </a:pPr>
            <a:r>
              <a:rPr lang="en-US" sz="2400">
                <a:latin typeface="Comic Sans MS" panose="030F0702030302020204" pitchFamily="66" charset="0"/>
              </a:rPr>
              <a:t> </a:t>
            </a:r>
            <a:endParaRPr lang="en-GB" sz="2000" b="1" u="sng">
              <a:latin typeface="Comic Sans MS" panose="030F0702030302020204" pitchFamily="66" charset="0"/>
            </a:endParaRPr>
          </a:p>
        </p:txBody>
      </p:sp>
      <p:sp>
        <p:nvSpPr>
          <p:cNvPr id="16" name="TextBox 15">
            <a:extLst>
              <a:ext uri="{FF2B5EF4-FFF2-40B4-BE49-F238E27FC236}">
                <a16:creationId xmlns:a16="http://schemas.microsoft.com/office/drawing/2014/main" id="{B149C41F-DD69-5A9A-7AF7-BF32D2F5CC5A}"/>
              </a:ext>
            </a:extLst>
          </p:cNvPr>
          <p:cNvSpPr txBox="1"/>
          <p:nvPr/>
        </p:nvSpPr>
        <p:spPr>
          <a:xfrm>
            <a:off x="249767" y="106292"/>
            <a:ext cx="6105524" cy="2800767"/>
          </a:xfrm>
          <a:prstGeom prst="rect">
            <a:avLst/>
          </a:prstGeom>
          <a:noFill/>
        </p:spPr>
        <p:txBody>
          <a:bodyPr wrap="square">
            <a:spAutoFit/>
          </a:bodyPr>
          <a:lstStyle/>
          <a:p>
            <a:r>
              <a:rPr lang="en-GB" sz="4400" b="1" u="sng">
                <a:latin typeface="Twinkl Cursive Looped" panose="02000000000000000000" pitchFamily="2" charset="0"/>
              </a:rPr>
              <a:t>PE</a:t>
            </a:r>
          </a:p>
          <a:p>
            <a:endParaRPr lang="en-GB" sz="4400" b="1" u="sng">
              <a:latin typeface="Twinkl Cursive Looped" panose="02000000000000000000" pitchFamily="2" charset="0"/>
            </a:endParaRPr>
          </a:p>
          <a:p>
            <a:endParaRPr lang="en-GB" sz="4400" b="1" u="sng">
              <a:solidFill>
                <a:schemeClr val="tx1"/>
              </a:solidFill>
              <a:latin typeface="Twinkl Cursive Looped" panose="02000000000000000000" pitchFamily="2" charset="0"/>
            </a:endParaRPr>
          </a:p>
          <a:p>
            <a:endParaRPr lang="en-US" sz="4400" b="1" u="sng">
              <a:solidFill>
                <a:schemeClr val="tx1"/>
              </a:solidFill>
              <a:latin typeface="Twinkl Cursive Looped" panose="02000000000000000000" pitchFamily="2" charset="0"/>
            </a:endParaRPr>
          </a:p>
        </p:txBody>
      </p:sp>
      <p:sp>
        <p:nvSpPr>
          <p:cNvPr id="18" name="Rectangle 3">
            <a:extLst>
              <a:ext uri="{FF2B5EF4-FFF2-40B4-BE49-F238E27FC236}">
                <a16:creationId xmlns:a16="http://schemas.microsoft.com/office/drawing/2014/main" id="{C3348E9B-7FF4-6192-FEFC-52A9FF1EA9A8}"/>
              </a:ext>
            </a:extLst>
          </p:cNvPr>
          <p:cNvSpPr txBox="1">
            <a:spLocks noChangeArrowheads="1"/>
          </p:cNvSpPr>
          <p:nvPr/>
        </p:nvSpPr>
        <p:spPr>
          <a:xfrm>
            <a:off x="164159" y="940774"/>
            <a:ext cx="11958221" cy="4525963"/>
          </a:xfrm>
          <a:prstGeom prst="rect">
            <a:avLst/>
          </a:prstGeom>
        </p:spPr>
        <p:txBody>
          <a:bodyPr>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GB" b="1" u="sng">
                <a:latin typeface="Twinkl Cursive Looped" panose="02000000000000000000" pitchFamily="2" charset="0"/>
              </a:rPr>
              <a:t>REAL PE: Personal, Social, Cognitive, Creative and Application of Skills</a:t>
            </a:r>
          </a:p>
          <a:p>
            <a:r>
              <a:rPr lang="en-GB">
                <a:latin typeface="Twinkl Cursive Looped" panose="02000000000000000000" pitchFamily="2" charset="0"/>
              </a:rPr>
              <a:t>Modified Games as well as traditional games</a:t>
            </a:r>
          </a:p>
          <a:p>
            <a:pPr marL="0" indent="0">
              <a:lnSpc>
                <a:spcPct val="90000"/>
              </a:lnSpc>
              <a:buNone/>
            </a:pPr>
            <a:endParaRPr lang="en-GB" altLang="en-US">
              <a:latin typeface="Twinkl Cursive Looped" panose="02000000000000000000" pitchFamily="2" charset="0"/>
            </a:endParaRPr>
          </a:p>
          <a:p>
            <a:pPr marL="0" indent="0">
              <a:lnSpc>
                <a:spcPct val="90000"/>
              </a:lnSpc>
              <a:buNone/>
            </a:pPr>
            <a:r>
              <a:rPr lang="en-GB" altLang="en-US">
                <a:latin typeface="Twinkl Cursive Looped" panose="02000000000000000000" pitchFamily="2" charset="0"/>
              </a:rPr>
              <a:t>Children must have appropriate kit:</a:t>
            </a:r>
          </a:p>
          <a:p>
            <a:pPr>
              <a:lnSpc>
                <a:spcPct val="90000"/>
              </a:lnSpc>
              <a:buFontTx/>
              <a:buChar char="-"/>
            </a:pPr>
            <a:r>
              <a:rPr lang="en-GB" altLang="en-US">
                <a:latin typeface="Twinkl Cursive Looped" panose="02000000000000000000" pitchFamily="2" charset="0"/>
              </a:rPr>
              <a:t>Black shorts, or dark track-suit trousers </a:t>
            </a:r>
          </a:p>
          <a:p>
            <a:pPr>
              <a:lnSpc>
                <a:spcPct val="90000"/>
              </a:lnSpc>
              <a:buFontTx/>
              <a:buChar char="-"/>
            </a:pPr>
            <a:r>
              <a:rPr lang="en-GB" altLang="en-US">
                <a:latin typeface="Twinkl Cursive Looped" panose="02000000000000000000" pitchFamily="2" charset="0"/>
              </a:rPr>
              <a:t>Yellow t-shirt</a:t>
            </a:r>
          </a:p>
          <a:p>
            <a:pPr>
              <a:lnSpc>
                <a:spcPct val="90000"/>
              </a:lnSpc>
              <a:buFontTx/>
              <a:buChar char="-"/>
            </a:pPr>
            <a:r>
              <a:rPr lang="en-GB" altLang="en-US">
                <a:latin typeface="Twinkl Cursive Looped" panose="02000000000000000000" pitchFamily="2" charset="0"/>
              </a:rPr>
              <a:t>Trainers</a:t>
            </a:r>
          </a:p>
          <a:p>
            <a:pPr>
              <a:lnSpc>
                <a:spcPct val="90000"/>
              </a:lnSpc>
              <a:buFontTx/>
              <a:buChar char="-"/>
            </a:pPr>
            <a:r>
              <a:rPr lang="en-GB" altLang="en-US">
                <a:latin typeface="Twinkl Cursive Looped" panose="02000000000000000000" pitchFamily="2" charset="0"/>
              </a:rPr>
              <a:t>Hats and gloves (as winter approaches). </a:t>
            </a:r>
          </a:p>
          <a:p>
            <a:pPr marL="0" indent="0">
              <a:lnSpc>
                <a:spcPct val="90000"/>
              </a:lnSpc>
              <a:buFont typeface="Wingdings 3" charset="2"/>
              <a:buNone/>
            </a:pPr>
            <a:endParaRPr lang="en-GB" altLang="en-US">
              <a:latin typeface="Twinkl Cursive Looped" panose="02000000000000000000" pitchFamily="2" charset="0"/>
            </a:endParaRPr>
          </a:p>
          <a:p>
            <a:pPr>
              <a:lnSpc>
                <a:spcPct val="90000"/>
              </a:lnSpc>
            </a:pPr>
            <a:r>
              <a:rPr lang="en-GB" altLang="en-US">
                <a:latin typeface="Twinkl Cursive Looped" panose="02000000000000000000" pitchFamily="2" charset="0"/>
              </a:rPr>
              <a:t>Earrings removed or taped.</a:t>
            </a:r>
          </a:p>
          <a:p>
            <a:pPr>
              <a:lnSpc>
                <a:spcPct val="90000"/>
              </a:lnSpc>
            </a:pPr>
            <a:r>
              <a:rPr lang="en-GB" altLang="en-US">
                <a:latin typeface="Twinkl Cursive Looped" panose="02000000000000000000" pitchFamily="2" charset="0"/>
              </a:rPr>
              <a:t>If there is a medical reason why they can’t take part in PE, please inform your class teacher</a:t>
            </a:r>
          </a:p>
          <a:p>
            <a:pPr>
              <a:lnSpc>
                <a:spcPct val="90000"/>
              </a:lnSpc>
            </a:pPr>
            <a:endParaRPr lang="en-GB" altLang="en-US" sz="1600">
              <a:latin typeface="Twinkl Cursive Looped" panose="02000000000000000000" pitchFamily="2" charset="0"/>
            </a:endParaRPr>
          </a:p>
          <a:p>
            <a:pPr>
              <a:lnSpc>
                <a:spcPct val="90000"/>
              </a:lnSpc>
            </a:pPr>
            <a:r>
              <a:rPr lang="en-GB" altLang="en-US" sz="1600" b="1" u="sng">
                <a:latin typeface="Twinkl Cursive Looped" panose="02000000000000000000" pitchFamily="2" charset="0"/>
              </a:rPr>
              <a:t>Extra-Curricular Opportunities</a:t>
            </a:r>
            <a:r>
              <a:rPr lang="en-GB" altLang="en-US" sz="1600">
                <a:latin typeface="Twinkl Cursive Looped" panose="02000000000000000000" pitchFamily="2" charset="0"/>
              </a:rPr>
              <a:t>: football, cross-country, netball, hockey, tennis, athletics and more.  </a:t>
            </a:r>
          </a:p>
        </p:txBody>
      </p:sp>
      <p:pic>
        <p:nvPicPr>
          <p:cNvPr id="30" name="Audio 29">
            <a:hlinkClick r:id="" action="ppaction://media"/>
            <a:extLst>
              <a:ext uri="{FF2B5EF4-FFF2-40B4-BE49-F238E27FC236}">
                <a16:creationId xmlns:a16="http://schemas.microsoft.com/office/drawing/2014/main" id="{5F5FEFE0-4054-F68E-36BC-58628FBE784E}"/>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16143735"/>
      </p:ext>
    </p:extLst>
  </p:cSld>
  <p:clrMapOvr>
    <a:masterClrMapping/>
  </p:clrMapOvr>
  <mc:AlternateContent xmlns:mc="http://schemas.openxmlformats.org/markup-compatibility/2006" xmlns:p14="http://schemas.microsoft.com/office/powerpoint/2010/main">
    <mc:Choice Requires="p14">
      <p:transition spd="slow" p14:dur="2000" advTm="27539"/>
    </mc:Choice>
    <mc:Fallback xmlns="">
      <p:transition spd="slow" advTm="275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0"/>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4153" y="5910450"/>
            <a:ext cx="376078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F2B91D45-E415-2E4B-F9A6-44F00F57F0C0}"/>
              </a:ext>
            </a:extLst>
          </p:cNvPr>
          <p:cNvSpPr txBox="1"/>
          <p:nvPr/>
        </p:nvSpPr>
        <p:spPr>
          <a:xfrm>
            <a:off x="5626758" y="-3408509"/>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3C7F45A2-5A99-03B0-C925-298E08D3F17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5" name="TextBox 4">
            <a:extLst>
              <a:ext uri="{FF2B5EF4-FFF2-40B4-BE49-F238E27FC236}">
                <a16:creationId xmlns:a16="http://schemas.microsoft.com/office/drawing/2014/main" id="{715EA5B5-C4C9-51B7-B6D8-76C79316245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6" name="TextBox 5">
            <a:extLst>
              <a:ext uri="{FF2B5EF4-FFF2-40B4-BE49-F238E27FC236}">
                <a16:creationId xmlns:a16="http://schemas.microsoft.com/office/drawing/2014/main" id="{B60FFD8A-1CFD-4A4D-7A23-E06AA37367FD}"/>
              </a:ext>
            </a:extLst>
          </p:cNvPr>
          <p:cNvSpPr txBox="1"/>
          <p:nvPr/>
        </p:nvSpPr>
        <p:spPr>
          <a:xfrm>
            <a:off x="69620" y="2112623"/>
            <a:ext cx="12447870" cy="369332"/>
          </a:xfrm>
          <a:prstGeom prst="rect">
            <a:avLst/>
          </a:prstGeom>
          <a:noFill/>
        </p:spPr>
        <p:txBody>
          <a:bodyPr wrap="square" rtlCol="0">
            <a:spAutoFit/>
          </a:bodyPr>
          <a:lstStyle/>
          <a:p>
            <a:pPr algn="l"/>
            <a:endParaRPr lang="en-US" b="1"/>
          </a:p>
        </p:txBody>
      </p:sp>
      <p:sp>
        <p:nvSpPr>
          <p:cNvPr id="8" name="TextBox 7">
            <a:extLst>
              <a:ext uri="{FF2B5EF4-FFF2-40B4-BE49-F238E27FC236}">
                <a16:creationId xmlns:a16="http://schemas.microsoft.com/office/drawing/2014/main" id="{E615994E-4FB7-21A8-E5A8-6E7493A330DB}"/>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9" name="TextBox 8">
            <a:extLst>
              <a:ext uri="{FF2B5EF4-FFF2-40B4-BE49-F238E27FC236}">
                <a16:creationId xmlns:a16="http://schemas.microsoft.com/office/drawing/2014/main" id="{B28ED11D-03F6-A76C-95A0-40224F6B950D}"/>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0" name="TextBox 9">
            <a:extLst>
              <a:ext uri="{FF2B5EF4-FFF2-40B4-BE49-F238E27FC236}">
                <a16:creationId xmlns:a16="http://schemas.microsoft.com/office/drawing/2014/main" id="{4867245A-ACFC-3620-238A-CA67BBF93C52}"/>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1" name="TextBox 10">
            <a:extLst>
              <a:ext uri="{FF2B5EF4-FFF2-40B4-BE49-F238E27FC236}">
                <a16:creationId xmlns:a16="http://schemas.microsoft.com/office/drawing/2014/main" id="{0CD267E4-185A-0B13-577B-E12D8CC22549}"/>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4" name="TextBox 13">
            <a:extLst>
              <a:ext uri="{FF2B5EF4-FFF2-40B4-BE49-F238E27FC236}">
                <a16:creationId xmlns:a16="http://schemas.microsoft.com/office/drawing/2014/main" id="{C7402340-6868-D250-C754-8AD934B0555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15" name="TextBox 14">
            <a:extLst>
              <a:ext uri="{FF2B5EF4-FFF2-40B4-BE49-F238E27FC236}">
                <a16:creationId xmlns:a16="http://schemas.microsoft.com/office/drawing/2014/main" id="{146B0073-5441-9DBF-9742-8473F7231D3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2" name="Content Placeholder 2">
            <a:extLst>
              <a:ext uri="{FF2B5EF4-FFF2-40B4-BE49-F238E27FC236}">
                <a16:creationId xmlns:a16="http://schemas.microsoft.com/office/drawing/2014/main" id="{1C5CAA2A-C586-A107-5CDB-91951663E682}"/>
              </a:ext>
            </a:extLst>
          </p:cNvPr>
          <p:cNvSpPr txBox="1">
            <a:spLocks/>
          </p:cNvSpPr>
          <p:nvPr/>
        </p:nvSpPr>
        <p:spPr>
          <a:xfrm>
            <a:off x="447675" y="517514"/>
            <a:ext cx="10818735" cy="52331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GB">
              <a:latin typeface="Comic Sans MS" panose="030F0702030302020204" pitchFamily="66" charset="0"/>
            </a:endParaRPr>
          </a:p>
          <a:p>
            <a:pPr marL="0" indent="0">
              <a:buNone/>
              <a:defRPr/>
            </a:pPr>
            <a:endParaRPr lang="en-GB">
              <a:latin typeface="Comic Sans MS" panose="030F0702030302020204" pitchFamily="66" charset="0"/>
            </a:endParaRPr>
          </a:p>
          <a:p>
            <a:pPr>
              <a:defRPr/>
            </a:pPr>
            <a:endParaRPr lang="en-GB"/>
          </a:p>
          <a:p>
            <a:endParaRPr lang="en-US"/>
          </a:p>
        </p:txBody>
      </p:sp>
      <p:sp>
        <p:nvSpPr>
          <p:cNvPr id="13" name="Content Placeholder 2">
            <a:extLst>
              <a:ext uri="{FF2B5EF4-FFF2-40B4-BE49-F238E27FC236}">
                <a16:creationId xmlns:a16="http://schemas.microsoft.com/office/drawing/2014/main" id="{64343A11-F803-B54D-E114-E87985949208}"/>
              </a:ext>
            </a:extLst>
          </p:cNvPr>
          <p:cNvSpPr txBox="1">
            <a:spLocks/>
          </p:cNvSpPr>
          <p:nvPr/>
        </p:nvSpPr>
        <p:spPr>
          <a:xfrm>
            <a:off x="623868" y="1149071"/>
            <a:ext cx="4465833" cy="5233109"/>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lvl="1" indent="0">
              <a:buNone/>
              <a:defRPr/>
            </a:pPr>
            <a:r>
              <a:rPr lang="en-US" sz="2400">
                <a:latin typeface="Comic Sans MS" panose="030F0702030302020204" pitchFamily="66" charset="0"/>
              </a:rPr>
              <a:t> </a:t>
            </a:r>
            <a:endParaRPr lang="en-GB" sz="2000" b="1" u="sng">
              <a:latin typeface="Comic Sans MS" panose="030F0702030302020204" pitchFamily="66" charset="0"/>
            </a:endParaRPr>
          </a:p>
        </p:txBody>
      </p:sp>
      <p:sp>
        <p:nvSpPr>
          <p:cNvPr id="16" name="TextBox 15">
            <a:extLst>
              <a:ext uri="{FF2B5EF4-FFF2-40B4-BE49-F238E27FC236}">
                <a16:creationId xmlns:a16="http://schemas.microsoft.com/office/drawing/2014/main" id="{B149C41F-DD69-5A9A-7AF7-BF32D2F5CC5A}"/>
              </a:ext>
            </a:extLst>
          </p:cNvPr>
          <p:cNvSpPr txBox="1"/>
          <p:nvPr/>
        </p:nvSpPr>
        <p:spPr>
          <a:xfrm>
            <a:off x="249767" y="0"/>
            <a:ext cx="11789833" cy="8356134"/>
          </a:xfrm>
          <a:prstGeom prst="rect">
            <a:avLst/>
          </a:prstGeom>
          <a:noFill/>
        </p:spPr>
        <p:txBody>
          <a:bodyPr wrap="square">
            <a:spAutoFit/>
          </a:bodyPr>
          <a:lstStyle/>
          <a:p>
            <a:endParaRPr lang="en-GB" b="1" u="sng">
              <a:latin typeface="Twinkl Cursive Looped" panose="02000000000000000000" pitchFamily="2" charset="0"/>
            </a:endParaRPr>
          </a:p>
          <a:p>
            <a:endParaRPr lang="en-GB" b="1" u="sng">
              <a:latin typeface="Twinkl Cursive Looped" panose="02000000000000000000" pitchFamily="2" charset="0"/>
            </a:endParaRPr>
          </a:p>
          <a:p>
            <a:r>
              <a:rPr lang="en-GB" b="1" u="sng">
                <a:latin typeface="Twinkl Cursive Looped" panose="02000000000000000000" pitchFamily="2" charset="0"/>
              </a:rPr>
              <a:t>Other Subjects and topics that are covered throughout the year.</a:t>
            </a:r>
          </a:p>
          <a:p>
            <a:endParaRPr lang="en-GB" b="1" u="sng">
              <a:latin typeface="Twinkl Cursive Looped" panose="02000000000000000000" pitchFamily="2" charset="0"/>
            </a:endParaRPr>
          </a:p>
          <a:p>
            <a:r>
              <a:rPr lang="en-GB" b="1" u="sng">
                <a:latin typeface="Twinkl Cursive Looped" panose="02000000000000000000" pitchFamily="2" charset="0"/>
              </a:rPr>
              <a:t>Science: </a:t>
            </a:r>
            <a:r>
              <a:rPr lang="en-GB">
                <a:latin typeface="Twinkl Cursive Looped" panose="02000000000000000000" pitchFamily="2" charset="0"/>
              </a:rPr>
              <a:t>electricity, light, evolution and inheritance, classification and human anatomy.  </a:t>
            </a:r>
          </a:p>
          <a:p>
            <a:endParaRPr lang="en-GB" b="1" u="sng">
              <a:latin typeface="Twinkl Cursive Looped" panose="02000000000000000000" pitchFamily="2" charset="0"/>
            </a:endParaRPr>
          </a:p>
          <a:p>
            <a:pPr>
              <a:lnSpc>
                <a:spcPct val="150000"/>
              </a:lnSpc>
            </a:pPr>
            <a:r>
              <a:rPr lang="en-GB" b="1" u="sng">
                <a:latin typeface="Twinkl Cursive Looped" panose="02000000000000000000" pitchFamily="2" charset="0"/>
              </a:rPr>
              <a:t>Art and DT: </a:t>
            </a:r>
            <a:r>
              <a:rPr lang="en-GB">
                <a:latin typeface="Twinkl Cursive Looped" panose="02000000000000000000" pitchFamily="2" charset="0"/>
              </a:rPr>
              <a:t>Chocolate making, Mayan Masks, Model planes, Kandinsky, Ben Kwok and Ben </a:t>
            </a:r>
            <a:r>
              <a:rPr lang="en-GB" err="1">
                <a:latin typeface="Twinkl Cursive Looped" panose="02000000000000000000" pitchFamily="2" charset="0"/>
              </a:rPr>
              <a:t>Enwonwu</a:t>
            </a:r>
            <a:r>
              <a:rPr lang="en-GB">
                <a:latin typeface="Twinkl Cursive Looped" panose="02000000000000000000" pitchFamily="2" charset="0"/>
              </a:rPr>
              <a:t>. </a:t>
            </a:r>
          </a:p>
          <a:p>
            <a:pPr>
              <a:lnSpc>
                <a:spcPct val="150000"/>
              </a:lnSpc>
            </a:pPr>
            <a:endParaRPr lang="en-GB">
              <a:latin typeface="Twinkl Cursive Looped" panose="02000000000000000000" pitchFamily="2" charset="0"/>
            </a:endParaRPr>
          </a:p>
          <a:p>
            <a:pPr>
              <a:lnSpc>
                <a:spcPct val="150000"/>
              </a:lnSpc>
            </a:pPr>
            <a:r>
              <a:rPr lang="en-GB" b="1" u="sng">
                <a:latin typeface="Twinkl Cursive Looped" panose="02000000000000000000" pitchFamily="2" charset="0"/>
              </a:rPr>
              <a:t>Geography</a:t>
            </a:r>
            <a:r>
              <a:rPr lang="en-GB">
                <a:latin typeface="Twinkl Cursive Looped" panose="02000000000000000000" pitchFamily="2" charset="0"/>
              </a:rPr>
              <a:t>: rivers, trade.</a:t>
            </a:r>
          </a:p>
          <a:p>
            <a:pPr>
              <a:lnSpc>
                <a:spcPct val="150000"/>
              </a:lnSpc>
            </a:pPr>
            <a:endParaRPr lang="en-GB">
              <a:latin typeface="Twinkl Cursive Looped" panose="02000000000000000000" pitchFamily="2" charset="0"/>
            </a:endParaRPr>
          </a:p>
          <a:p>
            <a:pPr>
              <a:lnSpc>
                <a:spcPct val="150000"/>
              </a:lnSpc>
            </a:pPr>
            <a:r>
              <a:rPr lang="en-GB" b="1" u="sng">
                <a:latin typeface="Twinkl Cursive Looped" panose="02000000000000000000" pitchFamily="2" charset="0"/>
              </a:rPr>
              <a:t>History:</a:t>
            </a:r>
            <a:r>
              <a:rPr lang="en-GB">
                <a:latin typeface="Twinkl Cursive Looped" panose="02000000000000000000" pitchFamily="2" charset="0"/>
              </a:rPr>
              <a:t> WW2, Maya Civilisation</a:t>
            </a:r>
            <a:endParaRPr lang="en-GB" b="1" u="sng">
              <a:latin typeface="Twinkl Cursive Looped" panose="02000000000000000000" pitchFamily="2" charset="0"/>
            </a:endParaRPr>
          </a:p>
          <a:p>
            <a:pPr>
              <a:lnSpc>
                <a:spcPct val="150000"/>
              </a:lnSpc>
            </a:pPr>
            <a:endParaRPr lang="en-GB">
              <a:latin typeface="Twinkl Cursive Looped" panose="02000000000000000000" pitchFamily="2" charset="0"/>
            </a:endParaRPr>
          </a:p>
          <a:p>
            <a:pPr>
              <a:lnSpc>
                <a:spcPct val="150000"/>
              </a:lnSpc>
            </a:pPr>
            <a:r>
              <a:rPr lang="en-GB" b="1" u="sng">
                <a:latin typeface="Twinkl Cursive Looped" panose="02000000000000000000" pitchFamily="2" charset="0"/>
              </a:rPr>
              <a:t>Computing: </a:t>
            </a:r>
            <a:r>
              <a:rPr lang="en-GB">
                <a:latin typeface="Twinkl Cursive Looped" panose="02000000000000000000" pitchFamily="2" charset="0"/>
              </a:rPr>
              <a:t>Coding, Spreadsheets, Quizzing, Text, Blogging, Yearbook creation</a:t>
            </a:r>
          </a:p>
          <a:p>
            <a:pPr>
              <a:lnSpc>
                <a:spcPct val="150000"/>
              </a:lnSpc>
            </a:pPr>
            <a:endParaRPr lang="en-GB" u="sng">
              <a:latin typeface="Twinkl Cursive Looped" panose="02000000000000000000" pitchFamily="2" charset="0"/>
            </a:endParaRPr>
          </a:p>
          <a:p>
            <a:r>
              <a:rPr lang="en-GB" b="1" u="sng">
                <a:latin typeface="Twinkl Cursive Looped" panose="02000000000000000000" pitchFamily="2" charset="0"/>
              </a:rPr>
              <a:t>French: </a:t>
            </a:r>
            <a:r>
              <a:rPr lang="en-GB" sz="1800">
                <a:latin typeface="Twinkl Cursive Looped" panose="02000000000000000000" pitchFamily="2" charset="0"/>
              </a:rPr>
              <a:t>Describing people, parts of the body, food, revision of previous learning</a:t>
            </a:r>
          </a:p>
          <a:p>
            <a:endParaRPr lang="en-GB">
              <a:latin typeface="Twinkl Cursive Looped" panose="02000000000000000000" pitchFamily="2" charset="0"/>
            </a:endParaRPr>
          </a:p>
          <a:p>
            <a:r>
              <a:rPr lang="en-GB" sz="1800" b="1" u="sng">
                <a:latin typeface="Twinkl Cursive Looped" panose="02000000000000000000" pitchFamily="2" charset="0"/>
              </a:rPr>
              <a:t>Music: </a:t>
            </a:r>
            <a:r>
              <a:rPr lang="en-GB" sz="1800">
                <a:latin typeface="Twinkl Cursive Looped" panose="02000000000000000000" pitchFamily="2" charset="0"/>
              </a:rPr>
              <a:t>Listen and appraise, composer study (Wagner), </a:t>
            </a:r>
            <a:r>
              <a:rPr lang="en-GB" sz="1800" err="1">
                <a:latin typeface="Twinkl Cursive Looped" panose="02000000000000000000" pitchFamily="2" charset="0"/>
              </a:rPr>
              <a:t>Garageband</a:t>
            </a:r>
            <a:r>
              <a:rPr lang="en-GB" sz="1800">
                <a:latin typeface="Twinkl Cursive Looped" panose="02000000000000000000" pitchFamily="2" charset="0"/>
              </a:rPr>
              <a:t>, Year 6 production, Jazz, Rap</a:t>
            </a:r>
            <a:endParaRPr lang="en-US" sz="1800" b="1" u="sng">
              <a:latin typeface="Twinkl Cursive Looped" panose="02000000000000000000" pitchFamily="2" charset="0"/>
            </a:endParaRPr>
          </a:p>
          <a:p>
            <a:pPr>
              <a:lnSpc>
                <a:spcPct val="150000"/>
              </a:lnSpc>
            </a:pPr>
            <a:endParaRPr lang="en-GB" u="sng">
              <a:latin typeface="Twinkl Cursive Looped" panose="02000000000000000000" pitchFamily="2" charset="0"/>
            </a:endParaRPr>
          </a:p>
          <a:p>
            <a:endParaRPr lang="en-GB" sz="4400" b="1" u="sng">
              <a:latin typeface="Twinkl Cursive Looped" panose="02000000000000000000" pitchFamily="2" charset="0"/>
            </a:endParaRPr>
          </a:p>
          <a:p>
            <a:endParaRPr lang="en-GB" sz="4400" b="1" u="sng">
              <a:solidFill>
                <a:schemeClr val="tx1"/>
              </a:solidFill>
              <a:latin typeface="Twinkl Cursive Looped" panose="02000000000000000000" pitchFamily="2" charset="0"/>
            </a:endParaRPr>
          </a:p>
          <a:p>
            <a:endParaRPr lang="en-US" sz="4400" b="1" u="sng">
              <a:solidFill>
                <a:schemeClr val="tx1"/>
              </a:solidFill>
              <a:latin typeface="Twinkl Cursive Looped" panose="02000000000000000000" pitchFamily="2" charset="0"/>
            </a:endParaRPr>
          </a:p>
        </p:txBody>
      </p:sp>
      <p:pic>
        <p:nvPicPr>
          <p:cNvPr id="7" name="Recorded Sound">
            <a:hlinkClick r:id="" action="ppaction://media"/>
            <a:extLst>
              <a:ext uri="{FF2B5EF4-FFF2-40B4-BE49-F238E27FC236}">
                <a16:creationId xmlns:a16="http://schemas.microsoft.com/office/drawing/2014/main" id="{3955C69A-C985-DF8D-F200-181F1CB6B0F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57918" y="5215844"/>
            <a:ext cx="406400" cy="406400"/>
          </a:xfrm>
          <a:prstGeom prst="rect">
            <a:avLst/>
          </a:prstGeom>
        </p:spPr>
      </p:pic>
    </p:spTree>
    <p:extLst>
      <p:ext uri="{BB962C8B-B14F-4D97-AF65-F5344CB8AC3E}">
        <p14:creationId xmlns:p14="http://schemas.microsoft.com/office/powerpoint/2010/main" val="2910586702"/>
      </p:ext>
    </p:extLst>
  </p:cSld>
  <p:clrMapOvr>
    <a:masterClrMapping/>
  </p:clrMapOvr>
  <mc:AlternateContent xmlns:mc="http://schemas.openxmlformats.org/markup-compatibility/2006" xmlns:p14="http://schemas.microsoft.com/office/powerpoint/2010/main">
    <mc:Choice Requires="p14">
      <p:transition spd="slow" p14:dur="2000" advTm="23215"/>
    </mc:Choice>
    <mc:Fallback xmlns="">
      <p:transition spd="slow" advTm="2321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30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4153" y="5910450"/>
            <a:ext cx="376078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F2B91D45-E415-2E4B-F9A6-44F00F57F0C0}"/>
              </a:ext>
            </a:extLst>
          </p:cNvPr>
          <p:cNvSpPr txBox="1"/>
          <p:nvPr/>
        </p:nvSpPr>
        <p:spPr>
          <a:xfrm>
            <a:off x="5626758" y="-3408509"/>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3C7F45A2-5A99-03B0-C925-298E08D3F17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5" name="TextBox 4">
            <a:extLst>
              <a:ext uri="{FF2B5EF4-FFF2-40B4-BE49-F238E27FC236}">
                <a16:creationId xmlns:a16="http://schemas.microsoft.com/office/drawing/2014/main" id="{715EA5B5-C4C9-51B7-B6D8-76C79316245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6" name="TextBox 5">
            <a:extLst>
              <a:ext uri="{FF2B5EF4-FFF2-40B4-BE49-F238E27FC236}">
                <a16:creationId xmlns:a16="http://schemas.microsoft.com/office/drawing/2014/main" id="{B60FFD8A-1CFD-4A4D-7A23-E06AA37367FD}"/>
              </a:ext>
            </a:extLst>
          </p:cNvPr>
          <p:cNvSpPr txBox="1"/>
          <p:nvPr/>
        </p:nvSpPr>
        <p:spPr>
          <a:xfrm>
            <a:off x="69620" y="2112623"/>
            <a:ext cx="12447870" cy="369332"/>
          </a:xfrm>
          <a:prstGeom prst="rect">
            <a:avLst/>
          </a:prstGeom>
          <a:noFill/>
        </p:spPr>
        <p:txBody>
          <a:bodyPr wrap="square" rtlCol="0">
            <a:spAutoFit/>
          </a:bodyPr>
          <a:lstStyle/>
          <a:p>
            <a:pPr algn="l"/>
            <a:endParaRPr lang="en-US" b="1"/>
          </a:p>
        </p:txBody>
      </p:sp>
      <p:sp>
        <p:nvSpPr>
          <p:cNvPr id="8" name="TextBox 7">
            <a:extLst>
              <a:ext uri="{FF2B5EF4-FFF2-40B4-BE49-F238E27FC236}">
                <a16:creationId xmlns:a16="http://schemas.microsoft.com/office/drawing/2014/main" id="{E615994E-4FB7-21A8-E5A8-6E7493A330DB}"/>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9" name="TextBox 8">
            <a:extLst>
              <a:ext uri="{FF2B5EF4-FFF2-40B4-BE49-F238E27FC236}">
                <a16:creationId xmlns:a16="http://schemas.microsoft.com/office/drawing/2014/main" id="{B28ED11D-03F6-A76C-95A0-40224F6B950D}"/>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0" name="TextBox 9">
            <a:extLst>
              <a:ext uri="{FF2B5EF4-FFF2-40B4-BE49-F238E27FC236}">
                <a16:creationId xmlns:a16="http://schemas.microsoft.com/office/drawing/2014/main" id="{4867245A-ACFC-3620-238A-CA67BBF93C52}"/>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1" name="TextBox 10">
            <a:extLst>
              <a:ext uri="{FF2B5EF4-FFF2-40B4-BE49-F238E27FC236}">
                <a16:creationId xmlns:a16="http://schemas.microsoft.com/office/drawing/2014/main" id="{0CD267E4-185A-0B13-577B-E12D8CC22549}"/>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4" name="TextBox 13">
            <a:extLst>
              <a:ext uri="{FF2B5EF4-FFF2-40B4-BE49-F238E27FC236}">
                <a16:creationId xmlns:a16="http://schemas.microsoft.com/office/drawing/2014/main" id="{C7402340-6868-D250-C754-8AD934B0555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15" name="TextBox 14">
            <a:extLst>
              <a:ext uri="{FF2B5EF4-FFF2-40B4-BE49-F238E27FC236}">
                <a16:creationId xmlns:a16="http://schemas.microsoft.com/office/drawing/2014/main" id="{146B0073-5441-9DBF-9742-8473F7231D3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2" name="Content Placeholder 2">
            <a:extLst>
              <a:ext uri="{FF2B5EF4-FFF2-40B4-BE49-F238E27FC236}">
                <a16:creationId xmlns:a16="http://schemas.microsoft.com/office/drawing/2014/main" id="{1C5CAA2A-C586-A107-5CDB-91951663E682}"/>
              </a:ext>
            </a:extLst>
          </p:cNvPr>
          <p:cNvSpPr txBox="1">
            <a:spLocks/>
          </p:cNvSpPr>
          <p:nvPr/>
        </p:nvSpPr>
        <p:spPr>
          <a:xfrm>
            <a:off x="447675" y="517514"/>
            <a:ext cx="10818735" cy="52331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GB">
              <a:latin typeface="Comic Sans MS" panose="030F0702030302020204" pitchFamily="66" charset="0"/>
            </a:endParaRPr>
          </a:p>
          <a:p>
            <a:pPr marL="0" indent="0">
              <a:buNone/>
              <a:defRPr/>
            </a:pPr>
            <a:endParaRPr lang="en-GB">
              <a:latin typeface="Comic Sans MS" panose="030F0702030302020204" pitchFamily="66" charset="0"/>
            </a:endParaRPr>
          </a:p>
          <a:p>
            <a:pPr>
              <a:defRPr/>
            </a:pPr>
            <a:endParaRPr lang="en-GB"/>
          </a:p>
          <a:p>
            <a:endParaRPr lang="en-US"/>
          </a:p>
        </p:txBody>
      </p:sp>
      <p:sp>
        <p:nvSpPr>
          <p:cNvPr id="13" name="Content Placeholder 2">
            <a:extLst>
              <a:ext uri="{FF2B5EF4-FFF2-40B4-BE49-F238E27FC236}">
                <a16:creationId xmlns:a16="http://schemas.microsoft.com/office/drawing/2014/main" id="{64343A11-F803-B54D-E114-E87985949208}"/>
              </a:ext>
            </a:extLst>
          </p:cNvPr>
          <p:cNvSpPr txBox="1">
            <a:spLocks/>
          </p:cNvSpPr>
          <p:nvPr/>
        </p:nvSpPr>
        <p:spPr>
          <a:xfrm>
            <a:off x="623868" y="1149071"/>
            <a:ext cx="4465833" cy="5233109"/>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lvl="1" indent="0">
              <a:buNone/>
              <a:defRPr/>
            </a:pPr>
            <a:r>
              <a:rPr lang="en-US" sz="2400">
                <a:latin typeface="Comic Sans MS" panose="030F0702030302020204" pitchFamily="66" charset="0"/>
              </a:rPr>
              <a:t> </a:t>
            </a:r>
            <a:endParaRPr lang="en-GB" sz="2000" b="1" u="sng">
              <a:latin typeface="Comic Sans MS" panose="030F0702030302020204" pitchFamily="66" charset="0"/>
            </a:endParaRPr>
          </a:p>
        </p:txBody>
      </p:sp>
      <p:sp>
        <p:nvSpPr>
          <p:cNvPr id="16" name="TextBox 15">
            <a:extLst>
              <a:ext uri="{FF2B5EF4-FFF2-40B4-BE49-F238E27FC236}">
                <a16:creationId xmlns:a16="http://schemas.microsoft.com/office/drawing/2014/main" id="{B149C41F-DD69-5A9A-7AF7-BF32D2F5CC5A}"/>
              </a:ext>
            </a:extLst>
          </p:cNvPr>
          <p:cNvSpPr txBox="1"/>
          <p:nvPr/>
        </p:nvSpPr>
        <p:spPr>
          <a:xfrm>
            <a:off x="249767" y="0"/>
            <a:ext cx="11789833" cy="4201150"/>
          </a:xfrm>
          <a:prstGeom prst="rect">
            <a:avLst/>
          </a:prstGeom>
          <a:noFill/>
        </p:spPr>
        <p:txBody>
          <a:bodyPr wrap="square">
            <a:spAutoFit/>
          </a:bodyPr>
          <a:lstStyle/>
          <a:p>
            <a:r>
              <a:rPr lang="en-GB" sz="2400" b="1" u="sng">
                <a:latin typeface="+mj-lt"/>
              </a:rPr>
              <a:t>Routines and Expectations.</a:t>
            </a:r>
          </a:p>
          <a:p>
            <a:endParaRPr lang="en-GB" sz="2400" b="1" u="sng">
              <a:latin typeface="+mj-lt"/>
            </a:endParaRPr>
          </a:p>
          <a:p>
            <a:endParaRPr lang="en-GB" sz="2400" b="1" u="sng">
              <a:latin typeface="+mj-lt"/>
            </a:endParaRPr>
          </a:p>
          <a:p>
            <a:endParaRPr lang="en-GB" b="1" u="sng">
              <a:latin typeface="+mj-lt"/>
            </a:endParaRPr>
          </a:p>
          <a:p>
            <a:endParaRPr lang="en-GB" b="1" u="sng">
              <a:latin typeface="+mj-lt"/>
            </a:endParaRPr>
          </a:p>
          <a:p>
            <a:pPr>
              <a:lnSpc>
                <a:spcPct val="150000"/>
              </a:lnSpc>
            </a:pPr>
            <a:endParaRPr lang="en-GB" u="sng">
              <a:latin typeface="+mj-lt"/>
            </a:endParaRPr>
          </a:p>
          <a:p>
            <a:endParaRPr lang="en-GB" sz="4400" b="1" u="sng">
              <a:latin typeface="+mj-lt"/>
            </a:endParaRPr>
          </a:p>
          <a:p>
            <a:endParaRPr lang="en-GB" sz="4400" b="1" u="sng">
              <a:solidFill>
                <a:schemeClr val="tx1"/>
              </a:solidFill>
              <a:latin typeface="+mj-lt"/>
            </a:endParaRPr>
          </a:p>
          <a:p>
            <a:endParaRPr lang="en-US" sz="4400" b="1" u="sng">
              <a:solidFill>
                <a:schemeClr val="tx1"/>
              </a:solidFill>
              <a:latin typeface="+mj-lt"/>
            </a:endParaRPr>
          </a:p>
        </p:txBody>
      </p:sp>
      <p:sp>
        <p:nvSpPr>
          <p:cNvPr id="7" name="Content Placeholder 2">
            <a:extLst>
              <a:ext uri="{FF2B5EF4-FFF2-40B4-BE49-F238E27FC236}">
                <a16:creationId xmlns:a16="http://schemas.microsoft.com/office/drawing/2014/main" id="{565118CF-FD96-21E3-3FE0-5B12C2A099F4}"/>
              </a:ext>
            </a:extLst>
          </p:cNvPr>
          <p:cNvSpPr txBox="1">
            <a:spLocks/>
          </p:cNvSpPr>
          <p:nvPr/>
        </p:nvSpPr>
        <p:spPr>
          <a:xfrm>
            <a:off x="236065" y="517514"/>
            <a:ext cx="11733979" cy="501617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GB" u="sng" dirty="0">
                <a:latin typeface="Twinkl Cursive Looped" panose="02000000000000000000" pitchFamily="2" charset="0"/>
              </a:rPr>
              <a:t>P.E. days and kit:</a:t>
            </a:r>
          </a:p>
          <a:p>
            <a:pPr>
              <a:buFontTx/>
              <a:buChar char="-"/>
            </a:pPr>
            <a:r>
              <a:rPr lang="en-GB" b="1" dirty="0">
                <a:latin typeface="Twinkl Cursive Looped" panose="02000000000000000000" pitchFamily="2" charset="0"/>
              </a:rPr>
              <a:t>Class 14: Monday and Tuesday</a:t>
            </a:r>
          </a:p>
          <a:p>
            <a:pPr>
              <a:buFontTx/>
              <a:buChar char="-"/>
            </a:pPr>
            <a:r>
              <a:rPr lang="en-GB" b="1" dirty="0">
                <a:latin typeface="Twinkl Cursive Looped" panose="02000000000000000000" pitchFamily="2" charset="0"/>
              </a:rPr>
              <a:t>Class 13: Tuesday and Wednesday</a:t>
            </a:r>
          </a:p>
          <a:p>
            <a:pPr marL="0" indent="0">
              <a:buNone/>
            </a:pPr>
            <a:endParaRPr lang="en-GB" dirty="0">
              <a:latin typeface="Twinkl Cursive Looped" panose="02000000000000000000" pitchFamily="2" charset="0"/>
            </a:endParaRPr>
          </a:p>
          <a:p>
            <a:pPr marL="0" indent="0">
              <a:buNone/>
            </a:pPr>
            <a:r>
              <a:rPr lang="en-GB" u="sng" dirty="0">
                <a:latin typeface="Twinkl Cursive Looped" panose="02000000000000000000" pitchFamily="2" charset="0"/>
              </a:rPr>
              <a:t>Swimming</a:t>
            </a:r>
            <a:r>
              <a:rPr lang="en-GB" dirty="0">
                <a:latin typeface="Twinkl Cursive Looped" panose="02000000000000000000" pitchFamily="2" charset="0"/>
              </a:rPr>
              <a:t>: Catch-up programme in the Summer term for those that have not yet met the standard (swim 25m)</a:t>
            </a:r>
          </a:p>
          <a:p>
            <a:pPr>
              <a:buFontTx/>
              <a:buChar char="-"/>
            </a:pPr>
            <a:endParaRPr lang="en-GB" u="sng" dirty="0">
              <a:latin typeface="Twinkl Cursive Looped" panose="02000000000000000000" pitchFamily="2" charset="0"/>
            </a:endParaRPr>
          </a:p>
          <a:p>
            <a:pPr marL="0" indent="0">
              <a:buFont typeface="Wingdings 3" charset="2"/>
              <a:buNone/>
            </a:pPr>
            <a:r>
              <a:rPr lang="en-GB" u="sng" dirty="0">
                <a:latin typeface="Twinkl Cursive Looped" panose="02000000000000000000" pitchFamily="2" charset="0"/>
              </a:rPr>
              <a:t>Homework: </a:t>
            </a:r>
          </a:p>
          <a:p>
            <a:pPr marL="0" indent="0">
              <a:buFont typeface="Wingdings 3" charset="2"/>
              <a:buNone/>
            </a:pPr>
            <a:r>
              <a:rPr lang="en-GB" dirty="0">
                <a:latin typeface="Twinkl Cursive Looped" panose="02000000000000000000" pitchFamily="2" charset="0"/>
              </a:rPr>
              <a:t>Given out on </a:t>
            </a:r>
            <a:r>
              <a:rPr lang="en-GB" b="1" dirty="0">
                <a:latin typeface="Twinkl Cursive Looped" panose="02000000000000000000" pitchFamily="2" charset="0"/>
              </a:rPr>
              <a:t>Friday</a:t>
            </a:r>
            <a:r>
              <a:rPr lang="en-GB" dirty="0">
                <a:latin typeface="Twinkl Cursive Looped" panose="02000000000000000000" pitchFamily="2" charset="0"/>
              </a:rPr>
              <a:t>; expected by the following </a:t>
            </a:r>
            <a:r>
              <a:rPr lang="en-GB" b="1" dirty="0">
                <a:latin typeface="Twinkl Cursive Looped" panose="02000000000000000000" pitchFamily="2" charset="0"/>
              </a:rPr>
              <a:t>Wednesday.</a:t>
            </a:r>
          </a:p>
          <a:p>
            <a:pPr lvl="1"/>
            <a:r>
              <a:rPr lang="en-GB" sz="1800" dirty="0">
                <a:latin typeface="Twinkl Cursive Looped" panose="02000000000000000000" pitchFamily="2" charset="0"/>
              </a:rPr>
              <a:t>Maths: A sheet that will focus on the fundamentals of maths: calculation, fractions, decimals and percentages</a:t>
            </a:r>
          </a:p>
          <a:p>
            <a:pPr lvl="1"/>
            <a:r>
              <a:rPr lang="en-GB" sz="1800" dirty="0">
                <a:latin typeface="Twinkl Cursive Looped" panose="02000000000000000000" pitchFamily="2" charset="0"/>
              </a:rPr>
              <a:t> Handwriting: the children will be given a passage to copy in their neatest handwriting.  Those who have gaps will be given an adapted sheet that will help them consolidate letter formation and joins.</a:t>
            </a:r>
          </a:p>
          <a:p>
            <a:pPr lvl="1"/>
            <a:r>
              <a:rPr lang="en-GB" sz="1800" dirty="0">
                <a:latin typeface="Twinkl Cursive Looped" panose="02000000000000000000" pitchFamily="2" charset="0"/>
              </a:rPr>
              <a:t>Spellings: Children will receive a SACAWAC to complete. </a:t>
            </a:r>
          </a:p>
          <a:p>
            <a:pPr lvl="1"/>
            <a:r>
              <a:rPr lang="en-GB" sz="1800" dirty="0">
                <a:latin typeface="Twinkl Cursive Looped" panose="02000000000000000000" pitchFamily="2" charset="0"/>
              </a:rPr>
              <a:t>Reading: children must read regularly at home. This does not need to be a school book but encourage ANY form of reading. </a:t>
            </a:r>
          </a:p>
          <a:p>
            <a:pPr marL="457200" lvl="1" indent="0">
              <a:buFont typeface="Wingdings 3" charset="2"/>
              <a:buNone/>
            </a:pPr>
            <a:endParaRPr lang="en-US" sz="1800" dirty="0">
              <a:latin typeface="Twinkl Cursive Looped" panose="02000000000000000000" pitchFamily="2" charset="0"/>
            </a:endParaRPr>
          </a:p>
        </p:txBody>
      </p:sp>
      <p:pic>
        <p:nvPicPr>
          <p:cNvPr id="40" name="Audio 39">
            <a:hlinkClick r:id="" action="ppaction://media"/>
            <a:extLst>
              <a:ext uri="{FF2B5EF4-FFF2-40B4-BE49-F238E27FC236}">
                <a16:creationId xmlns:a16="http://schemas.microsoft.com/office/drawing/2014/main" id="{386312E5-0C2F-68C3-91C0-23777EA1D18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448666438"/>
      </p:ext>
    </p:extLst>
  </p:cSld>
  <p:clrMapOvr>
    <a:masterClrMapping/>
  </p:clrMapOvr>
  <mc:AlternateContent xmlns:mc="http://schemas.openxmlformats.org/markup-compatibility/2006" xmlns:p14="http://schemas.microsoft.com/office/powerpoint/2010/main">
    <mc:Choice Requires="p14">
      <p:transition spd="slow" p14:dur="2000" advTm="126343"/>
    </mc:Choice>
    <mc:Fallback xmlns="">
      <p:transition spd="slow" advTm="1263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0"/>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4153" y="5910450"/>
            <a:ext cx="376078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F2B91D45-E415-2E4B-F9A6-44F00F57F0C0}"/>
              </a:ext>
            </a:extLst>
          </p:cNvPr>
          <p:cNvSpPr txBox="1"/>
          <p:nvPr/>
        </p:nvSpPr>
        <p:spPr>
          <a:xfrm>
            <a:off x="5626758" y="-3408509"/>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3C7F45A2-5A99-03B0-C925-298E08D3F17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5" name="TextBox 4">
            <a:extLst>
              <a:ext uri="{FF2B5EF4-FFF2-40B4-BE49-F238E27FC236}">
                <a16:creationId xmlns:a16="http://schemas.microsoft.com/office/drawing/2014/main" id="{715EA5B5-C4C9-51B7-B6D8-76C79316245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6" name="TextBox 5">
            <a:extLst>
              <a:ext uri="{FF2B5EF4-FFF2-40B4-BE49-F238E27FC236}">
                <a16:creationId xmlns:a16="http://schemas.microsoft.com/office/drawing/2014/main" id="{B60FFD8A-1CFD-4A4D-7A23-E06AA37367FD}"/>
              </a:ext>
            </a:extLst>
          </p:cNvPr>
          <p:cNvSpPr txBox="1"/>
          <p:nvPr/>
        </p:nvSpPr>
        <p:spPr>
          <a:xfrm>
            <a:off x="69620" y="2112623"/>
            <a:ext cx="12447870" cy="369332"/>
          </a:xfrm>
          <a:prstGeom prst="rect">
            <a:avLst/>
          </a:prstGeom>
          <a:noFill/>
        </p:spPr>
        <p:txBody>
          <a:bodyPr wrap="square" rtlCol="0">
            <a:spAutoFit/>
          </a:bodyPr>
          <a:lstStyle/>
          <a:p>
            <a:pPr algn="l"/>
            <a:endParaRPr lang="en-US" b="1"/>
          </a:p>
        </p:txBody>
      </p:sp>
      <p:sp>
        <p:nvSpPr>
          <p:cNvPr id="8" name="TextBox 7">
            <a:extLst>
              <a:ext uri="{FF2B5EF4-FFF2-40B4-BE49-F238E27FC236}">
                <a16:creationId xmlns:a16="http://schemas.microsoft.com/office/drawing/2014/main" id="{E615994E-4FB7-21A8-E5A8-6E7493A330DB}"/>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9" name="TextBox 8">
            <a:extLst>
              <a:ext uri="{FF2B5EF4-FFF2-40B4-BE49-F238E27FC236}">
                <a16:creationId xmlns:a16="http://schemas.microsoft.com/office/drawing/2014/main" id="{B28ED11D-03F6-A76C-95A0-40224F6B950D}"/>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0" name="TextBox 9">
            <a:extLst>
              <a:ext uri="{FF2B5EF4-FFF2-40B4-BE49-F238E27FC236}">
                <a16:creationId xmlns:a16="http://schemas.microsoft.com/office/drawing/2014/main" id="{4867245A-ACFC-3620-238A-CA67BBF93C52}"/>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1" name="TextBox 10">
            <a:extLst>
              <a:ext uri="{FF2B5EF4-FFF2-40B4-BE49-F238E27FC236}">
                <a16:creationId xmlns:a16="http://schemas.microsoft.com/office/drawing/2014/main" id="{0CD267E4-185A-0B13-577B-E12D8CC22549}"/>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4" name="TextBox 13">
            <a:extLst>
              <a:ext uri="{FF2B5EF4-FFF2-40B4-BE49-F238E27FC236}">
                <a16:creationId xmlns:a16="http://schemas.microsoft.com/office/drawing/2014/main" id="{C7402340-6868-D250-C754-8AD934B0555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15" name="TextBox 14">
            <a:extLst>
              <a:ext uri="{FF2B5EF4-FFF2-40B4-BE49-F238E27FC236}">
                <a16:creationId xmlns:a16="http://schemas.microsoft.com/office/drawing/2014/main" id="{146B0073-5441-9DBF-9742-8473F7231D3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2" name="Content Placeholder 2">
            <a:extLst>
              <a:ext uri="{FF2B5EF4-FFF2-40B4-BE49-F238E27FC236}">
                <a16:creationId xmlns:a16="http://schemas.microsoft.com/office/drawing/2014/main" id="{1C5CAA2A-C586-A107-5CDB-91951663E682}"/>
              </a:ext>
            </a:extLst>
          </p:cNvPr>
          <p:cNvSpPr txBox="1">
            <a:spLocks/>
          </p:cNvSpPr>
          <p:nvPr/>
        </p:nvSpPr>
        <p:spPr>
          <a:xfrm>
            <a:off x="447675" y="517514"/>
            <a:ext cx="10818735" cy="52331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GB">
              <a:latin typeface="Comic Sans MS" panose="030F0702030302020204" pitchFamily="66" charset="0"/>
            </a:endParaRPr>
          </a:p>
          <a:p>
            <a:pPr marL="0" indent="0">
              <a:buNone/>
              <a:defRPr/>
            </a:pPr>
            <a:endParaRPr lang="en-GB">
              <a:latin typeface="Comic Sans MS" panose="030F0702030302020204" pitchFamily="66" charset="0"/>
            </a:endParaRPr>
          </a:p>
          <a:p>
            <a:pPr>
              <a:defRPr/>
            </a:pPr>
            <a:endParaRPr lang="en-GB"/>
          </a:p>
          <a:p>
            <a:endParaRPr lang="en-US"/>
          </a:p>
        </p:txBody>
      </p:sp>
      <p:sp>
        <p:nvSpPr>
          <p:cNvPr id="13" name="Content Placeholder 2">
            <a:extLst>
              <a:ext uri="{FF2B5EF4-FFF2-40B4-BE49-F238E27FC236}">
                <a16:creationId xmlns:a16="http://schemas.microsoft.com/office/drawing/2014/main" id="{64343A11-F803-B54D-E114-E87985949208}"/>
              </a:ext>
            </a:extLst>
          </p:cNvPr>
          <p:cNvSpPr txBox="1">
            <a:spLocks/>
          </p:cNvSpPr>
          <p:nvPr/>
        </p:nvSpPr>
        <p:spPr>
          <a:xfrm>
            <a:off x="623868" y="1149071"/>
            <a:ext cx="4465833" cy="5233109"/>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lvl="1" indent="0">
              <a:buNone/>
              <a:defRPr/>
            </a:pPr>
            <a:r>
              <a:rPr lang="en-US" sz="2400">
                <a:latin typeface="Comic Sans MS" panose="030F0702030302020204" pitchFamily="66" charset="0"/>
              </a:rPr>
              <a:t> </a:t>
            </a:r>
            <a:endParaRPr lang="en-GB" sz="2000" b="1" u="sng">
              <a:latin typeface="Comic Sans MS" panose="030F0702030302020204" pitchFamily="66" charset="0"/>
            </a:endParaRPr>
          </a:p>
        </p:txBody>
      </p:sp>
      <p:sp>
        <p:nvSpPr>
          <p:cNvPr id="16" name="TextBox 15">
            <a:extLst>
              <a:ext uri="{FF2B5EF4-FFF2-40B4-BE49-F238E27FC236}">
                <a16:creationId xmlns:a16="http://schemas.microsoft.com/office/drawing/2014/main" id="{B149C41F-DD69-5A9A-7AF7-BF32D2F5CC5A}"/>
              </a:ext>
            </a:extLst>
          </p:cNvPr>
          <p:cNvSpPr txBox="1"/>
          <p:nvPr/>
        </p:nvSpPr>
        <p:spPr>
          <a:xfrm>
            <a:off x="249767" y="0"/>
            <a:ext cx="11789833" cy="8602355"/>
          </a:xfrm>
          <a:prstGeom prst="rect">
            <a:avLst/>
          </a:prstGeom>
          <a:noFill/>
        </p:spPr>
        <p:txBody>
          <a:bodyPr wrap="square">
            <a:spAutoFit/>
          </a:bodyPr>
          <a:lstStyle/>
          <a:p>
            <a:endParaRPr lang="en-GB" b="1" u="sng">
              <a:latin typeface="Twinkl Cursive Looped" panose="02000000000000000000" pitchFamily="2" charset="0"/>
            </a:endParaRPr>
          </a:p>
          <a:p>
            <a:r>
              <a:rPr lang="en-GB" sz="4000" b="1" u="sng">
                <a:latin typeface="Twinkl Cursive Looped" panose="02000000000000000000" pitchFamily="2" charset="0"/>
              </a:rPr>
              <a:t>SATS</a:t>
            </a:r>
          </a:p>
          <a:p>
            <a:endParaRPr lang="en-GB" sz="4000" b="1" u="sng">
              <a:latin typeface="Twinkl Cursive Looped" panose="02000000000000000000" pitchFamily="2" charset="0"/>
            </a:endParaRPr>
          </a:p>
          <a:p>
            <a:r>
              <a:rPr lang="en-GB" sz="2400">
                <a:latin typeface="Twinkl Cursive Looped" panose="02000000000000000000" pitchFamily="2" charset="0"/>
              </a:rPr>
              <a:t>Week Beginning: 10</a:t>
            </a:r>
            <a:r>
              <a:rPr lang="en-GB" sz="2400" baseline="30000">
                <a:latin typeface="Twinkl Cursive Looped" panose="02000000000000000000" pitchFamily="2" charset="0"/>
              </a:rPr>
              <a:t>th</a:t>
            </a:r>
            <a:r>
              <a:rPr lang="en-GB" sz="2400">
                <a:latin typeface="Twinkl Cursive Looped" panose="02000000000000000000" pitchFamily="2" charset="0"/>
              </a:rPr>
              <a:t> May</a:t>
            </a:r>
          </a:p>
          <a:p>
            <a:endParaRPr lang="en-GB" sz="4400">
              <a:latin typeface="Twinkl Cursive Looped" panose="02000000000000000000" pitchFamily="2" charset="0"/>
            </a:endParaRPr>
          </a:p>
          <a:p>
            <a:r>
              <a:rPr lang="en-GB" sz="2400">
                <a:latin typeface="Twinkl Cursive Looped" panose="02000000000000000000" pitchFamily="2" charset="0"/>
              </a:rPr>
              <a:t>Monday: Grammar and Spelling (45mins)</a:t>
            </a:r>
          </a:p>
          <a:p>
            <a:endParaRPr lang="en-GB" sz="2400">
              <a:latin typeface="Twinkl Cursive Looped" panose="02000000000000000000" pitchFamily="2" charset="0"/>
            </a:endParaRPr>
          </a:p>
          <a:p>
            <a:r>
              <a:rPr lang="en-GB" sz="2400">
                <a:latin typeface="Twinkl Cursive Looped" panose="02000000000000000000" pitchFamily="2" charset="0"/>
              </a:rPr>
              <a:t>Tuesday: Reading (60mins)</a:t>
            </a:r>
          </a:p>
          <a:p>
            <a:endParaRPr lang="en-GB" sz="2400">
              <a:latin typeface="Twinkl Cursive Looped" panose="02000000000000000000" pitchFamily="2" charset="0"/>
            </a:endParaRPr>
          </a:p>
          <a:p>
            <a:r>
              <a:rPr lang="en-GB" sz="2400">
                <a:latin typeface="Twinkl Cursive Looped" panose="02000000000000000000" pitchFamily="2" charset="0"/>
              </a:rPr>
              <a:t>Wednesday: Maths 1 (30mins), </a:t>
            </a:r>
          </a:p>
          <a:p>
            <a:r>
              <a:rPr lang="en-GB" sz="2400">
                <a:latin typeface="Twinkl Cursive Looped" panose="02000000000000000000" pitchFamily="2" charset="0"/>
              </a:rPr>
              <a:t>Maths 2 (40mins)</a:t>
            </a:r>
          </a:p>
          <a:p>
            <a:endParaRPr lang="en-GB" sz="2400">
              <a:latin typeface="Twinkl Cursive Looped" panose="02000000000000000000" pitchFamily="2" charset="0"/>
            </a:endParaRPr>
          </a:p>
          <a:p>
            <a:r>
              <a:rPr lang="en-GB" sz="2400">
                <a:latin typeface="Twinkl Cursive Looped" panose="02000000000000000000" pitchFamily="2" charset="0"/>
              </a:rPr>
              <a:t>Thursday: Maths 3 (40mins)</a:t>
            </a:r>
          </a:p>
          <a:p>
            <a:endParaRPr lang="en-GB" b="1" u="sng">
              <a:latin typeface="Twinkl Cursive Looped" panose="02000000000000000000" pitchFamily="2" charset="0"/>
            </a:endParaRPr>
          </a:p>
          <a:p>
            <a:endParaRPr lang="en-GB" b="1" u="sng">
              <a:latin typeface="Twinkl Cursive Looped" panose="02000000000000000000" pitchFamily="2" charset="0"/>
            </a:endParaRPr>
          </a:p>
          <a:p>
            <a:pPr>
              <a:lnSpc>
                <a:spcPct val="150000"/>
              </a:lnSpc>
            </a:pPr>
            <a:endParaRPr lang="en-GB" u="sng">
              <a:latin typeface="Twinkl Cursive Looped" panose="02000000000000000000" pitchFamily="2" charset="0"/>
            </a:endParaRPr>
          </a:p>
          <a:p>
            <a:endParaRPr lang="en-GB" sz="4400" b="1" u="sng">
              <a:latin typeface="Twinkl Cursive Looped" panose="02000000000000000000" pitchFamily="2" charset="0"/>
            </a:endParaRPr>
          </a:p>
          <a:p>
            <a:endParaRPr lang="en-GB" sz="4400" b="1" u="sng">
              <a:solidFill>
                <a:schemeClr val="tx1"/>
              </a:solidFill>
              <a:latin typeface="Twinkl Cursive Looped" panose="02000000000000000000" pitchFamily="2" charset="0"/>
            </a:endParaRPr>
          </a:p>
          <a:p>
            <a:endParaRPr lang="en-US" sz="4400" b="1" u="sng">
              <a:solidFill>
                <a:schemeClr val="tx1"/>
              </a:solidFill>
              <a:latin typeface="Twinkl Cursive Looped" panose="02000000000000000000" pitchFamily="2" charset="0"/>
            </a:endParaRPr>
          </a:p>
        </p:txBody>
      </p:sp>
      <p:sp>
        <p:nvSpPr>
          <p:cNvPr id="7" name="Content Placeholder 2">
            <a:extLst>
              <a:ext uri="{FF2B5EF4-FFF2-40B4-BE49-F238E27FC236}">
                <a16:creationId xmlns:a16="http://schemas.microsoft.com/office/drawing/2014/main" id="{565118CF-FD96-21E3-3FE0-5B12C2A099F4}"/>
              </a:ext>
            </a:extLst>
          </p:cNvPr>
          <p:cNvSpPr txBox="1">
            <a:spLocks/>
          </p:cNvSpPr>
          <p:nvPr/>
        </p:nvSpPr>
        <p:spPr>
          <a:xfrm>
            <a:off x="208254" y="357687"/>
            <a:ext cx="11733979" cy="501617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lvl="1" indent="0">
              <a:buFont typeface="Wingdings 3" charset="2"/>
              <a:buNone/>
            </a:pPr>
            <a:endParaRPr lang="en-US" sz="1800"/>
          </a:p>
        </p:txBody>
      </p:sp>
      <p:graphicFrame>
        <p:nvGraphicFramePr>
          <p:cNvPr id="17" name="Table 17">
            <a:extLst>
              <a:ext uri="{FF2B5EF4-FFF2-40B4-BE49-F238E27FC236}">
                <a16:creationId xmlns:a16="http://schemas.microsoft.com/office/drawing/2014/main" id="{7317111C-4CA3-DFED-A4AF-5FA152BAC535}"/>
              </a:ext>
            </a:extLst>
          </p:cNvPr>
          <p:cNvGraphicFramePr>
            <a:graphicFrameLocks noGrp="1"/>
          </p:cNvGraphicFramePr>
          <p:nvPr>
            <p:extLst>
              <p:ext uri="{D42A27DB-BD31-4B8C-83A1-F6EECF244321}">
                <p14:modId xmlns:p14="http://schemas.microsoft.com/office/powerpoint/2010/main" val="1581220012"/>
              </p:ext>
            </p:extLst>
          </p:nvPr>
        </p:nvGraphicFramePr>
        <p:xfrm>
          <a:off x="6127381" y="605365"/>
          <a:ext cx="5837559" cy="4654195"/>
        </p:xfrm>
        <a:graphic>
          <a:graphicData uri="http://schemas.openxmlformats.org/drawingml/2006/table">
            <a:tbl>
              <a:tblPr firstRow="1" bandRow="1">
                <a:tableStyleId>{073A0DAA-6AF3-43AB-8588-CEC1D06C72B9}</a:tableStyleId>
              </a:tblPr>
              <a:tblGrid>
                <a:gridCol w="1945853">
                  <a:extLst>
                    <a:ext uri="{9D8B030D-6E8A-4147-A177-3AD203B41FA5}">
                      <a16:colId xmlns:a16="http://schemas.microsoft.com/office/drawing/2014/main" val="3691519758"/>
                    </a:ext>
                  </a:extLst>
                </a:gridCol>
                <a:gridCol w="1945853">
                  <a:extLst>
                    <a:ext uri="{9D8B030D-6E8A-4147-A177-3AD203B41FA5}">
                      <a16:colId xmlns:a16="http://schemas.microsoft.com/office/drawing/2014/main" val="2761756629"/>
                    </a:ext>
                  </a:extLst>
                </a:gridCol>
                <a:gridCol w="1945853">
                  <a:extLst>
                    <a:ext uri="{9D8B030D-6E8A-4147-A177-3AD203B41FA5}">
                      <a16:colId xmlns:a16="http://schemas.microsoft.com/office/drawing/2014/main" val="2064896871"/>
                    </a:ext>
                  </a:extLst>
                </a:gridCol>
              </a:tblGrid>
              <a:tr h="930839">
                <a:tc gridSpan="3">
                  <a:txBody>
                    <a:bodyPr/>
                    <a:lstStyle/>
                    <a:p>
                      <a:pPr algn="ctr"/>
                      <a:r>
                        <a:rPr lang="en-GB"/>
                        <a:t>Required Scores for the expected level: 2026</a:t>
                      </a:r>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849740704"/>
                  </a:ext>
                </a:extLst>
              </a:tr>
              <a:tr h="930839">
                <a:tc>
                  <a:txBody>
                    <a:bodyPr/>
                    <a:lstStyle/>
                    <a:p>
                      <a:pPr algn="ctr"/>
                      <a:r>
                        <a:rPr lang="en-GB" b="1" u="sng"/>
                        <a:t>Subject</a:t>
                      </a:r>
                    </a:p>
                  </a:txBody>
                  <a:tcPr/>
                </a:tc>
                <a:tc>
                  <a:txBody>
                    <a:bodyPr/>
                    <a:lstStyle/>
                    <a:p>
                      <a:pPr algn="ctr"/>
                      <a:r>
                        <a:rPr lang="en-GB" b="1" u="sng"/>
                        <a:t>Total Marks</a:t>
                      </a:r>
                    </a:p>
                  </a:txBody>
                  <a:tcPr/>
                </a:tc>
                <a:tc>
                  <a:txBody>
                    <a:bodyPr/>
                    <a:lstStyle/>
                    <a:p>
                      <a:pPr algn="ctr"/>
                      <a:r>
                        <a:rPr lang="en-GB" b="1" u="sng"/>
                        <a:t>Percentage</a:t>
                      </a:r>
                    </a:p>
                  </a:txBody>
                  <a:tcPr/>
                </a:tc>
                <a:extLst>
                  <a:ext uri="{0D108BD9-81ED-4DB2-BD59-A6C34878D82A}">
                    <a16:rowId xmlns:a16="http://schemas.microsoft.com/office/drawing/2014/main" val="2252247988"/>
                  </a:ext>
                </a:extLst>
              </a:tr>
              <a:tr h="930839">
                <a:tc>
                  <a:txBody>
                    <a:bodyPr/>
                    <a:lstStyle/>
                    <a:p>
                      <a:r>
                        <a:rPr lang="en-GB"/>
                        <a:t>Grammar and spelling</a:t>
                      </a:r>
                    </a:p>
                  </a:txBody>
                  <a:tcPr/>
                </a:tc>
                <a:tc>
                  <a:txBody>
                    <a:bodyPr/>
                    <a:lstStyle/>
                    <a:p>
                      <a:pPr algn="ctr"/>
                      <a:r>
                        <a:rPr lang="en-GB"/>
                        <a:t>34/70</a:t>
                      </a:r>
                    </a:p>
                  </a:txBody>
                  <a:tcPr/>
                </a:tc>
                <a:tc>
                  <a:txBody>
                    <a:bodyPr/>
                    <a:lstStyle/>
                    <a:p>
                      <a:pPr algn="ctr"/>
                      <a:r>
                        <a:rPr lang="en-GB"/>
                        <a:t>49%</a:t>
                      </a:r>
                    </a:p>
                  </a:txBody>
                  <a:tcPr/>
                </a:tc>
                <a:extLst>
                  <a:ext uri="{0D108BD9-81ED-4DB2-BD59-A6C34878D82A}">
                    <a16:rowId xmlns:a16="http://schemas.microsoft.com/office/drawing/2014/main" val="2097735636"/>
                  </a:ext>
                </a:extLst>
              </a:tr>
              <a:tr h="930839">
                <a:tc>
                  <a:txBody>
                    <a:bodyPr/>
                    <a:lstStyle/>
                    <a:p>
                      <a:r>
                        <a:rPr lang="en-GB"/>
                        <a:t>Reading</a:t>
                      </a:r>
                    </a:p>
                  </a:txBody>
                  <a:tcPr/>
                </a:tc>
                <a:tc>
                  <a:txBody>
                    <a:bodyPr/>
                    <a:lstStyle/>
                    <a:p>
                      <a:pPr algn="ctr"/>
                      <a:r>
                        <a:rPr lang="en-GB"/>
                        <a:t>25/50</a:t>
                      </a:r>
                    </a:p>
                  </a:txBody>
                  <a:tcPr/>
                </a:tc>
                <a:tc>
                  <a:txBody>
                    <a:bodyPr/>
                    <a:lstStyle/>
                    <a:p>
                      <a:pPr algn="ctr"/>
                      <a:r>
                        <a:rPr lang="en-GB"/>
                        <a:t>50%</a:t>
                      </a:r>
                    </a:p>
                  </a:txBody>
                  <a:tcPr/>
                </a:tc>
                <a:extLst>
                  <a:ext uri="{0D108BD9-81ED-4DB2-BD59-A6C34878D82A}">
                    <a16:rowId xmlns:a16="http://schemas.microsoft.com/office/drawing/2014/main" val="703507066"/>
                  </a:ext>
                </a:extLst>
              </a:tr>
              <a:tr h="930839">
                <a:tc>
                  <a:txBody>
                    <a:bodyPr/>
                    <a:lstStyle/>
                    <a:p>
                      <a:r>
                        <a:rPr lang="en-GB"/>
                        <a:t>Maths</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a:t>56/110</a:t>
                      </a:r>
                    </a:p>
                    <a:p>
                      <a:pPr algn="ctr"/>
                      <a:endParaRPr lang="en-GB"/>
                    </a:p>
                  </a:txBody>
                  <a:tcPr/>
                </a:tc>
                <a:tc>
                  <a:txBody>
                    <a:bodyPr/>
                    <a:lstStyle/>
                    <a:p>
                      <a:pPr algn="ctr"/>
                      <a:r>
                        <a:rPr lang="en-GB"/>
                        <a:t>51%</a:t>
                      </a:r>
                    </a:p>
                  </a:txBody>
                  <a:tcPr/>
                </a:tc>
                <a:extLst>
                  <a:ext uri="{0D108BD9-81ED-4DB2-BD59-A6C34878D82A}">
                    <a16:rowId xmlns:a16="http://schemas.microsoft.com/office/drawing/2014/main" val="2838178641"/>
                  </a:ext>
                </a:extLst>
              </a:tr>
            </a:tbl>
          </a:graphicData>
        </a:graphic>
      </p:graphicFrame>
      <p:pic>
        <p:nvPicPr>
          <p:cNvPr id="20" name="Audio 19">
            <a:hlinkClick r:id="" action="ppaction://media"/>
            <a:extLst>
              <a:ext uri="{FF2B5EF4-FFF2-40B4-BE49-F238E27FC236}">
                <a16:creationId xmlns:a16="http://schemas.microsoft.com/office/drawing/2014/main" id="{95389889-BCBD-31D7-927F-40114F6494A9}"/>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225604619"/>
      </p:ext>
    </p:extLst>
  </p:cSld>
  <p:clrMapOvr>
    <a:masterClrMapping/>
  </p:clrMapOvr>
  <mc:AlternateContent xmlns:mc="http://schemas.openxmlformats.org/markup-compatibility/2006" xmlns:p14="http://schemas.microsoft.com/office/powerpoint/2010/main">
    <mc:Choice Requires="p14">
      <p:transition spd="slow" p14:dur="2000" advTm="69415"/>
    </mc:Choice>
    <mc:Fallback xmlns="">
      <p:transition spd="slow" advTm="694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4153" y="5910450"/>
            <a:ext cx="376078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F2B91D45-E415-2E4B-F9A6-44F00F57F0C0}"/>
              </a:ext>
            </a:extLst>
          </p:cNvPr>
          <p:cNvSpPr txBox="1"/>
          <p:nvPr/>
        </p:nvSpPr>
        <p:spPr>
          <a:xfrm>
            <a:off x="5626758" y="-3408509"/>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3C7F45A2-5A99-03B0-C925-298E08D3F17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5" name="TextBox 4">
            <a:extLst>
              <a:ext uri="{FF2B5EF4-FFF2-40B4-BE49-F238E27FC236}">
                <a16:creationId xmlns:a16="http://schemas.microsoft.com/office/drawing/2014/main" id="{715EA5B5-C4C9-51B7-B6D8-76C79316245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6" name="TextBox 5">
            <a:extLst>
              <a:ext uri="{FF2B5EF4-FFF2-40B4-BE49-F238E27FC236}">
                <a16:creationId xmlns:a16="http://schemas.microsoft.com/office/drawing/2014/main" id="{B60FFD8A-1CFD-4A4D-7A23-E06AA37367FD}"/>
              </a:ext>
            </a:extLst>
          </p:cNvPr>
          <p:cNvSpPr txBox="1"/>
          <p:nvPr/>
        </p:nvSpPr>
        <p:spPr>
          <a:xfrm>
            <a:off x="69620" y="2112623"/>
            <a:ext cx="12447870" cy="369332"/>
          </a:xfrm>
          <a:prstGeom prst="rect">
            <a:avLst/>
          </a:prstGeom>
          <a:noFill/>
        </p:spPr>
        <p:txBody>
          <a:bodyPr wrap="square" rtlCol="0">
            <a:spAutoFit/>
          </a:bodyPr>
          <a:lstStyle/>
          <a:p>
            <a:pPr algn="l"/>
            <a:endParaRPr lang="en-US" b="1"/>
          </a:p>
        </p:txBody>
      </p:sp>
      <p:sp>
        <p:nvSpPr>
          <p:cNvPr id="8" name="TextBox 7">
            <a:extLst>
              <a:ext uri="{FF2B5EF4-FFF2-40B4-BE49-F238E27FC236}">
                <a16:creationId xmlns:a16="http://schemas.microsoft.com/office/drawing/2014/main" id="{E615994E-4FB7-21A8-E5A8-6E7493A330DB}"/>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9" name="TextBox 8">
            <a:extLst>
              <a:ext uri="{FF2B5EF4-FFF2-40B4-BE49-F238E27FC236}">
                <a16:creationId xmlns:a16="http://schemas.microsoft.com/office/drawing/2014/main" id="{B28ED11D-03F6-A76C-95A0-40224F6B950D}"/>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0" name="TextBox 9">
            <a:extLst>
              <a:ext uri="{FF2B5EF4-FFF2-40B4-BE49-F238E27FC236}">
                <a16:creationId xmlns:a16="http://schemas.microsoft.com/office/drawing/2014/main" id="{4867245A-ACFC-3620-238A-CA67BBF93C52}"/>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1" name="TextBox 10">
            <a:extLst>
              <a:ext uri="{FF2B5EF4-FFF2-40B4-BE49-F238E27FC236}">
                <a16:creationId xmlns:a16="http://schemas.microsoft.com/office/drawing/2014/main" id="{0CD267E4-185A-0B13-577B-E12D8CC22549}"/>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4" name="TextBox 13">
            <a:extLst>
              <a:ext uri="{FF2B5EF4-FFF2-40B4-BE49-F238E27FC236}">
                <a16:creationId xmlns:a16="http://schemas.microsoft.com/office/drawing/2014/main" id="{C7402340-6868-D250-C754-8AD934B0555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15" name="TextBox 14">
            <a:extLst>
              <a:ext uri="{FF2B5EF4-FFF2-40B4-BE49-F238E27FC236}">
                <a16:creationId xmlns:a16="http://schemas.microsoft.com/office/drawing/2014/main" id="{146B0073-5441-9DBF-9742-8473F7231D3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2" name="Content Placeholder 2">
            <a:extLst>
              <a:ext uri="{FF2B5EF4-FFF2-40B4-BE49-F238E27FC236}">
                <a16:creationId xmlns:a16="http://schemas.microsoft.com/office/drawing/2014/main" id="{1C5CAA2A-C586-A107-5CDB-91951663E682}"/>
              </a:ext>
            </a:extLst>
          </p:cNvPr>
          <p:cNvSpPr txBox="1">
            <a:spLocks/>
          </p:cNvSpPr>
          <p:nvPr/>
        </p:nvSpPr>
        <p:spPr>
          <a:xfrm>
            <a:off x="447675" y="517514"/>
            <a:ext cx="10818735" cy="52331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GB">
              <a:latin typeface="Comic Sans MS" panose="030F0702030302020204" pitchFamily="66" charset="0"/>
            </a:endParaRPr>
          </a:p>
          <a:p>
            <a:pPr marL="0" indent="0">
              <a:buNone/>
              <a:defRPr/>
            </a:pPr>
            <a:endParaRPr lang="en-GB">
              <a:latin typeface="Comic Sans MS" panose="030F0702030302020204" pitchFamily="66" charset="0"/>
            </a:endParaRPr>
          </a:p>
          <a:p>
            <a:pPr>
              <a:defRPr/>
            </a:pPr>
            <a:endParaRPr lang="en-GB"/>
          </a:p>
          <a:p>
            <a:endParaRPr lang="en-US"/>
          </a:p>
        </p:txBody>
      </p:sp>
      <p:sp>
        <p:nvSpPr>
          <p:cNvPr id="13" name="Content Placeholder 2">
            <a:extLst>
              <a:ext uri="{FF2B5EF4-FFF2-40B4-BE49-F238E27FC236}">
                <a16:creationId xmlns:a16="http://schemas.microsoft.com/office/drawing/2014/main" id="{64343A11-F803-B54D-E114-E87985949208}"/>
              </a:ext>
            </a:extLst>
          </p:cNvPr>
          <p:cNvSpPr txBox="1">
            <a:spLocks/>
          </p:cNvSpPr>
          <p:nvPr/>
        </p:nvSpPr>
        <p:spPr>
          <a:xfrm>
            <a:off x="623868" y="1149071"/>
            <a:ext cx="4465833" cy="5233109"/>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lvl="1" indent="0">
              <a:buNone/>
              <a:defRPr/>
            </a:pPr>
            <a:r>
              <a:rPr lang="en-US" sz="2400">
                <a:latin typeface="Comic Sans MS" panose="030F0702030302020204" pitchFamily="66" charset="0"/>
              </a:rPr>
              <a:t> </a:t>
            </a:r>
            <a:endParaRPr lang="en-GB" sz="2000" b="1" u="sng">
              <a:latin typeface="Comic Sans MS" panose="030F0702030302020204" pitchFamily="66" charset="0"/>
            </a:endParaRPr>
          </a:p>
        </p:txBody>
      </p:sp>
      <p:sp>
        <p:nvSpPr>
          <p:cNvPr id="16" name="TextBox 15">
            <a:extLst>
              <a:ext uri="{FF2B5EF4-FFF2-40B4-BE49-F238E27FC236}">
                <a16:creationId xmlns:a16="http://schemas.microsoft.com/office/drawing/2014/main" id="{B149C41F-DD69-5A9A-7AF7-BF32D2F5CC5A}"/>
              </a:ext>
            </a:extLst>
          </p:cNvPr>
          <p:cNvSpPr txBox="1"/>
          <p:nvPr/>
        </p:nvSpPr>
        <p:spPr>
          <a:xfrm>
            <a:off x="249768" y="0"/>
            <a:ext cx="11100720" cy="4185761"/>
          </a:xfrm>
          <a:prstGeom prst="rect">
            <a:avLst/>
          </a:prstGeom>
          <a:noFill/>
        </p:spPr>
        <p:txBody>
          <a:bodyPr wrap="square">
            <a:spAutoFit/>
          </a:bodyPr>
          <a:lstStyle/>
          <a:p>
            <a:endParaRPr lang="en-GB" b="1" u="sng">
              <a:latin typeface="Twinkl Cursive Looped" panose="02000000000000000000" pitchFamily="2" charset="0"/>
            </a:endParaRPr>
          </a:p>
          <a:p>
            <a:r>
              <a:rPr lang="en-GB" sz="4000" b="1" u="sng">
                <a:latin typeface="Twinkl Cursive Looped" panose="02000000000000000000" pitchFamily="2" charset="0"/>
              </a:rPr>
              <a:t>Trips</a:t>
            </a:r>
          </a:p>
          <a:p>
            <a:endParaRPr lang="en-GB" sz="4000" b="1" u="sng">
              <a:latin typeface="Twinkl Cursive Looped" panose="02000000000000000000" pitchFamily="2" charset="0"/>
            </a:endParaRPr>
          </a:p>
          <a:p>
            <a:r>
              <a:rPr lang="en-GB" sz="2400">
                <a:latin typeface="Twinkl Cursive Looped" panose="02000000000000000000" pitchFamily="2" charset="0"/>
              </a:rPr>
              <a:t>Spring Term: </a:t>
            </a:r>
          </a:p>
          <a:p>
            <a:r>
              <a:rPr lang="en-GB" sz="2400">
                <a:latin typeface="Twinkl Cursive Looped" panose="02000000000000000000" pitchFamily="2" charset="0"/>
              </a:rPr>
              <a:t>Wednesday 3</a:t>
            </a:r>
            <a:r>
              <a:rPr lang="en-GB" sz="2400" baseline="30000">
                <a:latin typeface="Twinkl Cursive Looped" panose="02000000000000000000" pitchFamily="2" charset="0"/>
              </a:rPr>
              <a:t>rd</a:t>
            </a:r>
            <a:r>
              <a:rPr lang="en-GB" sz="2400">
                <a:latin typeface="Twinkl Cursive Looped" panose="02000000000000000000" pitchFamily="2" charset="0"/>
              </a:rPr>
              <a:t> February 2027: Bath Theatre Show</a:t>
            </a:r>
          </a:p>
          <a:p>
            <a:r>
              <a:rPr lang="en-GB" sz="2400">
                <a:latin typeface="Twinkl Cursive Looped" panose="02000000000000000000" pitchFamily="2" charset="0"/>
              </a:rPr>
              <a:t>Cost: Approximately £30-40</a:t>
            </a:r>
          </a:p>
          <a:p>
            <a:r>
              <a:rPr lang="en-GB" sz="2400">
                <a:latin typeface="Twinkl Cursive Looped" panose="02000000000000000000" pitchFamily="2" charset="0"/>
              </a:rPr>
              <a:t>Details will be sent in due course once all arrangements have been finalised.</a:t>
            </a:r>
          </a:p>
          <a:p>
            <a:endParaRPr lang="en-GB" sz="2400">
              <a:latin typeface="Twinkl Cursive Looped" panose="02000000000000000000" pitchFamily="2" charset="0"/>
            </a:endParaRPr>
          </a:p>
          <a:p>
            <a:r>
              <a:rPr lang="en-GB" sz="2400">
                <a:latin typeface="Twinkl Cursive Looped" panose="02000000000000000000" pitchFamily="2" charset="0"/>
              </a:rPr>
              <a:t>Summer Term: </a:t>
            </a:r>
          </a:p>
          <a:p>
            <a:r>
              <a:rPr lang="en-GB" sz="2400">
                <a:latin typeface="Twinkl Cursive Looped" panose="02000000000000000000" pitchFamily="2" charset="0"/>
              </a:rPr>
              <a:t>Bowling: TBC</a:t>
            </a:r>
          </a:p>
        </p:txBody>
      </p:sp>
      <p:sp>
        <p:nvSpPr>
          <p:cNvPr id="7" name="Content Placeholder 2">
            <a:extLst>
              <a:ext uri="{FF2B5EF4-FFF2-40B4-BE49-F238E27FC236}">
                <a16:creationId xmlns:a16="http://schemas.microsoft.com/office/drawing/2014/main" id="{565118CF-FD96-21E3-3FE0-5B12C2A099F4}"/>
              </a:ext>
            </a:extLst>
          </p:cNvPr>
          <p:cNvSpPr txBox="1">
            <a:spLocks/>
          </p:cNvSpPr>
          <p:nvPr/>
        </p:nvSpPr>
        <p:spPr>
          <a:xfrm>
            <a:off x="208254" y="357687"/>
            <a:ext cx="11733979" cy="501617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lvl="1" indent="0">
              <a:buFont typeface="Wingdings 3" charset="2"/>
              <a:buNone/>
            </a:pPr>
            <a:endParaRPr lang="en-US" sz="1800"/>
          </a:p>
        </p:txBody>
      </p:sp>
      <p:pic>
        <p:nvPicPr>
          <p:cNvPr id="23" name="Audio 22">
            <a:hlinkClick r:id="" action="ppaction://media"/>
            <a:extLst>
              <a:ext uri="{FF2B5EF4-FFF2-40B4-BE49-F238E27FC236}">
                <a16:creationId xmlns:a16="http://schemas.microsoft.com/office/drawing/2014/main" id="{C6341FDF-5CA9-74FA-2B49-6A971B2F46C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224807984"/>
      </p:ext>
    </p:extLst>
  </p:cSld>
  <p:clrMapOvr>
    <a:masterClrMapping/>
  </p:clrMapOvr>
  <mc:AlternateContent xmlns:mc="http://schemas.openxmlformats.org/markup-compatibility/2006" xmlns:p14="http://schemas.microsoft.com/office/powerpoint/2010/main">
    <mc:Choice Requires="p14">
      <p:transition spd="slow" p14:dur="2000" advTm="43586"/>
    </mc:Choice>
    <mc:Fallback xmlns="">
      <p:transition spd="slow" advTm="435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06019" y="171491"/>
            <a:ext cx="1543050" cy="209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14532" y="219116"/>
            <a:ext cx="1609725"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91014" y="164743"/>
            <a:ext cx="1562100" cy="1914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346779" y="238166"/>
            <a:ext cx="1524000" cy="1962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270579" y="2141835"/>
            <a:ext cx="1600200" cy="2076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rotWithShape="1">
          <a:blip r:embed="rId11">
            <a:extLst>
              <a:ext uri="{28A0092B-C50C-407E-A947-70E740481C1C}">
                <a14:useLocalDpi xmlns:a14="http://schemas.microsoft.com/office/drawing/2010/main" val="0"/>
              </a:ext>
            </a:extLst>
          </a:blip>
          <a:srcRect r="6965"/>
          <a:stretch/>
        </p:blipFill>
        <p:spPr bwMode="auto">
          <a:xfrm>
            <a:off x="3533729" y="2305050"/>
            <a:ext cx="1515341" cy="2038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19875" y="4548362"/>
            <a:ext cx="1533525" cy="2047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691014" y="2245954"/>
            <a:ext cx="1485900"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4" name="Picture 1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657677" y="4467398"/>
            <a:ext cx="1552575"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5" name="Picture 1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346780" y="4343401"/>
            <a:ext cx="1590675"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6" name="Picture 1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107544" y="2305050"/>
            <a:ext cx="1571625"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a:extLst>
              <a:ext uri="{FF2B5EF4-FFF2-40B4-BE49-F238E27FC236}">
                <a16:creationId xmlns:a16="http://schemas.microsoft.com/office/drawing/2014/main" id="{4D363053-6C9D-2029-5CCA-A86CAF6C8418}"/>
              </a:ext>
            </a:extLst>
          </p:cNvPr>
          <p:cNvSpPr txBox="1"/>
          <p:nvPr/>
        </p:nvSpPr>
        <p:spPr>
          <a:xfrm>
            <a:off x="321221" y="1219241"/>
            <a:ext cx="3048000" cy="3693319"/>
          </a:xfrm>
          <a:prstGeom prst="rect">
            <a:avLst/>
          </a:prstGeom>
          <a:noFill/>
        </p:spPr>
        <p:txBody>
          <a:bodyPr wrap="square" rtlCol="0">
            <a:spAutoFit/>
          </a:bodyPr>
          <a:lstStyle/>
          <a:p>
            <a:r>
              <a:rPr lang="en-GB" sz="2400" b="1" u="sng"/>
              <a:t>SATs revision books:</a:t>
            </a:r>
          </a:p>
          <a:p>
            <a:endParaRPr lang="en-GB"/>
          </a:p>
          <a:p>
            <a:r>
              <a:rPr lang="en-GB" sz="2400"/>
              <a:t>Complete the order form and return to school by Friday 16</a:t>
            </a:r>
            <a:r>
              <a:rPr lang="en-GB" sz="2400" baseline="30000"/>
              <a:t>th</a:t>
            </a:r>
            <a:r>
              <a:rPr lang="en-GB" sz="2400"/>
              <a:t> October.  </a:t>
            </a:r>
          </a:p>
          <a:p>
            <a:endParaRPr lang="en-GB" sz="2400"/>
          </a:p>
          <a:p>
            <a:r>
              <a:rPr lang="en-GB" sz="2400"/>
              <a:t>By ordering through school, you can receive 50% off.</a:t>
            </a:r>
          </a:p>
        </p:txBody>
      </p:sp>
      <p:pic>
        <p:nvPicPr>
          <p:cNvPr id="5" name="Audio 4">
            <a:hlinkClick r:id="" action="ppaction://media"/>
            <a:extLst>
              <a:ext uri="{FF2B5EF4-FFF2-40B4-BE49-F238E27FC236}">
                <a16:creationId xmlns:a16="http://schemas.microsoft.com/office/drawing/2014/main" id="{6D08B608-7A4A-2D88-082F-01E316F6C6EE}"/>
              </a:ext>
            </a:extLst>
          </p:cNvPr>
          <p:cNvPicPr>
            <a:picLocks noChangeAspect="1"/>
          </p:cNvPicPr>
          <p:nvPr>
            <a:audioFile r:link="rId2"/>
            <p:extLst>
              <p:ext uri="{DAA4B4D4-6D71-4841-9C94-3DE7FCFB9230}">
                <p14:media xmlns:p14="http://schemas.microsoft.com/office/powerpoint/2010/main" r:embed="rId1"/>
              </p:ext>
            </p:extLst>
          </p:nvPr>
        </p:nvPicPr>
        <p:blipFill>
          <a:blip r:embed="rId17"/>
          <a:srcRect l="-203125" t="-203125" r="-203125" b="-203125"/>
          <a:stretch>
            <a:fillRect/>
          </a:stretch>
        </p:blipFill>
        <p:spPr>
          <a:xfrm>
            <a:off x="10052304" y="4718304"/>
            <a:ext cx="2057400" cy="2057400"/>
          </a:xfrm>
          <a:prstGeom prst="ellipse">
            <a:avLst/>
          </a:prstGeom>
        </p:spPr>
      </p:pic>
      <p:pic>
        <p:nvPicPr>
          <p:cNvPr id="2" name="Recorded Sound">
            <a:hlinkClick r:id="" action="ppaction://media"/>
            <a:extLst>
              <a:ext uri="{FF2B5EF4-FFF2-40B4-BE49-F238E27FC236}">
                <a16:creationId xmlns:a16="http://schemas.microsoft.com/office/drawing/2014/main" id="{5DCFF394-EC7B-9738-6917-CECFA8E91E22}"/>
              </a:ext>
            </a:extLst>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5892800" y="3225800"/>
            <a:ext cx="406400" cy="406400"/>
          </a:xfrm>
          <a:prstGeom prst="rect">
            <a:avLst/>
          </a:prstGeom>
        </p:spPr>
      </p:pic>
    </p:spTree>
    <p:extLst>
      <p:ext uri="{BB962C8B-B14F-4D97-AF65-F5344CB8AC3E}">
        <p14:creationId xmlns:p14="http://schemas.microsoft.com/office/powerpoint/2010/main" val="95825752"/>
      </p:ext>
    </p:extLst>
  </p:cSld>
  <p:clrMapOvr>
    <a:masterClrMapping/>
  </p:clrMapOvr>
  <mc:AlternateContent xmlns:mc="http://schemas.openxmlformats.org/markup-compatibility/2006" xmlns:p14="http://schemas.microsoft.com/office/powerpoint/2010/main">
    <mc:Choice Requires="p14">
      <p:transition spd="slow" p14:dur="2000" advTm="42502"/>
    </mc:Choice>
    <mc:Fallback xmlns="">
      <p:transition spd="slow" advTm="425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27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5"/>
                </p:tgtEl>
              </p:cMediaNode>
            </p:audio>
            <p:audio>
              <p:cMediaNode vol="80000">
                <p:cTn id="12"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4153" y="5910450"/>
            <a:ext cx="376078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F2B91D45-E415-2E4B-F9A6-44F00F57F0C0}"/>
              </a:ext>
            </a:extLst>
          </p:cNvPr>
          <p:cNvSpPr txBox="1"/>
          <p:nvPr/>
        </p:nvSpPr>
        <p:spPr>
          <a:xfrm>
            <a:off x="5626758" y="-3408509"/>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3C7F45A2-5A99-03B0-C925-298E08D3F17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5" name="TextBox 4">
            <a:extLst>
              <a:ext uri="{FF2B5EF4-FFF2-40B4-BE49-F238E27FC236}">
                <a16:creationId xmlns:a16="http://schemas.microsoft.com/office/drawing/2014/main" id="{715EA5B5-C4C9-51B7-B6D8-76C79316245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6" name="TextBox 5">
            <a:extLst>
              <a:ext uri="{FF2B5EF4-FFF2-40B4-BE49-F238E27FC236}">
                <a16:creationId xmlns:a16="http://schemas.microsoft.com/office/drawing/2014/main" id="{B60FFD8A-1CFD-4A4D-7A23-E06AA37367FD}"/>
              </a:ext>
            </a:extLst>
          </p:cNvPr>
          <p:cNvSpPr txBox="1"/>
          <p:nvPr/>
        </p:nvSpPr>
        <p:spPr>
          <a:xfrm>
            <a:off x="69620" y="2112623"/>
            <a:ext cx="12447870" cy="369332"/>
          </a:xfrm>
          <a:prstGeom prst="rect">
            <a:avLst/>
          </a:prstGeom>
          <a:noFill/>
        </p:spPr>
        <p:txBody>
          <a:bodyPr wrap="square" rtlCol="0">
            <a:spAutoFit/>
          </a:bodyPr>
          <a:lstStyle/>
          <a:p>
            <a:pPr algn="l"/>
            <a:endParaRPr lang="en-US" b="1"/>
          </a:p>
        </p:txBody>
      </p:sp>
      <p:sp>
        <p:nvSpPr>
          <p:cNvPr id="8" name="TextBox 7">
            <a:extLst>
              <a:ext uri="{FF2B5EF4-FFF2-40B4-BE49-F238E27FC236}">
                <a16:creationId xmlns:a16="http://schemas.microsoft.com/office/drawing/2014/main" id="{E615994E-4FB7-21A8-E5A8-6E7493A330DB}"/>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9" name="TextBox 8">
            <a:extLst>
              <a:ext uri="{FF2B5EF4-FFF2-40B4-BE49-F238E27FC236}">
                <a16:creationId xmlns:a16="http://schemas.microsoft.com/office/drawing/2014/main" id="{B28ED11D-03F6-A76C-95A0-40224F6B950D}"/>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0" name="TextBox 9">
            <a:extLst>
              <a:ext uri="{FF2B5EF4-FFF2-40B4-BE49-F238E27FC236}">
                <a16:creationId xmlns:a16="http://schemas.microsoft.com/office/drawing/2014/main" id="{4867245A-ACFC-3620-238A-CA67BBF93C52}"/>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1" name="TextBox 10">
            <a:extLst>
              <a:ext uri="{FF2B5EF4-FFF2-40B4-BE49-F238E27FC236}">
                <a16:creationId xmlns:a16="http://schemas.microsoft.com/office/drawing/2014/main" id="{0CD267E4-185A-0B13-577B-E12D8CC22549}"/>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4" name="TextBox 13">
            <a:extLst>
              <a:ext uri="{FF2B5EF4-FFF2-40B4-BE49-F238E27FC236}">
                <a16:creationId xmlns:a16="http://schemas.microsoft.com/office/drawing/2014/main" id="{C7402340-6868-D250-C754-8AD934B0555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15" name="TextBox 14">
            <a:extLst>
              <a:ext uri="{FF2B5EF4-FFF2-40B4-BE49-F238E27FC236}">
                <a16:creationId xmlns:a16="http://schemas.microsoft.com/office/drawing/2014/main" id="{146B0073-5441-9DBF-9742-8473F7231D3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2" name="Content Placeholder 2">
            <a:extLst>
              <a:ext uri="{FF2B5EF4-FFF2-40B4-BE49-F238E27FC236}">
                <a16:creationId xmlns:a16="http://schemas.microsoft.com/office/drawing/2014/main" id="{1C5CAA2A-C586-A107-5CDB-91951663E682}"/>
              </a:ext>
            </a:extLst>
          </p:cNvPr>
          <p:cNvSpPr txBox="1">
            <a:spLocks/>
          </p:cNvSpPr>
          <p:nvPr/>
        </p:nvSpPr>
        <p:spPr>
          <a:xfrm>
            <a:off x="447675" y="517514"/>
            <a:ext cx="10818735" cy="52331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GB">
              <a:latin typeface="Comic Sans MS" panose="030F0702030302020204" pitchFamily="66" charset="0"/>
            </a:endParaRPr>
          </a:p>
          <a:p>
            <a:pPr marL="0" indent="0">
              <a:buNone/>
              <a:defRPr/>
            </a:pPr>
            <a:endParaRPr lang="en-GB">
              <a:latin typeface="Comic Sans MS" panose="030F0702030302020204" pitchFamily="66" charset="0"/>
            </a:endParaRPr>
          </a:p>
          <a:p>
            <a:pPr>
              <a:defRPr/>
            </a:pPr>
            <a:endParaRPr lang="en-GB"/>
          </a:p>
          <a:p>
            <a:endParaRPr lang="en-US"/>
          </a:p>
        </p:txBody>
      </p:sp>
      <p:sp>
        <p:nvSpPr>
          <p:cNvPr id="13" name="Content Placeholder 2">
            <a:extLst>
              <a:ext uri="{FF2B5EF4-FFF2-40B4-BE49-F238E27FC236}">
                <a16:creationId xmlns:a16="http://schemas.microsoft.com/office/drawing/2014/main" id="{64343A11-F803-B54D-E114-E87985949208}"/>
              </a:ext>
            </a:extLst>
          </p:cNvPr>
          <p:cNvSpPr txBox="1">
            <a:spLocks/>
          </p:cNvSpPr>
          <p:nvPr/>
        </p:nvSpPr>
        <p:spPr>
          <a:xfrm>
            <a:off x="623868" y="1149071"/>
            <a:ext cx="4465833" cy="5233109"/>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lvl="1" indent="0">
              <a:buNone/>
              <a:defRPr/>
            </a:pPr>
            <a:r>
              <a:rPr lang="en-US" sz="2400">
                <a:latin typeface="Comic Sans MS" panose="030F0702030302020204" pitchFamily="66" charset="0"/>
              </a:rPr>
              <a:t> </a:t>
            </a:r>
            <a:endParaRPr lang="en-GB" sz="2000" b="1" u="sng">
              <a:latin typeface="Comic Sans MS" panose="030F0702030302020204" pitchFamily="66" charset="0"/>
            </a:endParaRPr>
          </a:p>
        </p:txBody>
      </p:sp>
      <p:sp>
        <p:nvSpPr>
          <p:cNvPr id="16" name="TextBox 15">
            <a:extLst>
              <a:ext uri="{FF2B5EF4-FFF2-40B4-BE49-F238E27FC236}">
                <a16:creationId xmlns:a16="http://schemas.microsoft.com/office/drawing/2014/main" id="{B149C41F-DD69-5A9A-7AF7-BF32D2F5CC5A}"/>
              </a:ext>
            </a:extLst>
          </p:cNvPr>
          <p:cNvSpPr txBox="1"/>
          <p:nvPr/>
        </p:nvSpPr>
        <p:spPr>
          <a:xfrm>
            <a:off x="291034" y="0"/>
            <a:ext cx="11789833" cy="8384475"/>
          </a:xfrm>
          <a:prstGeom prst="rect">
            <a:avLst/>
          </a:prstGeom>
          <a:noFill/>
        </p:spPr>
        <p:txBody>
          <a:bodyPr wrap="square">
            <a:spAutoFit/>
          </a:bodyPr>
          <a:lstStyle/>
          <a:p>
            <a:endParaRPr lang="en-GB" b="1" u="sng">
              <a:latin typeface="Twinkl Cursive Looped" panose="02000000000000000000" pitchFamily="2" charset="0"/>
            </a:endParaRPr>
          </a:p>
          <a:p>
            <a:r>
              <a:rPr lang="en-GB" b="1" u="sng">
                <a:latin typeface="Twinkl Cursive Looped" panose="02000000000000000000" pitchFamily="2" charset="0"/>
              </a:rPr>
              <a:t>Secondary Schools</a:t>
            </a:r>
          </a:p>
          <a:p>
            <a:endParaRPr lang="en-GB" b="1" u="sng">
              <a:latin typeface="Twinkl Cursive Looped" panose="02000000000000000000" pitchFamily="2" charset="0"/>
            </a:endParaRPr>
          </a:p>
          <a:p>
            <a:endParaRPr lang="en-GB" b="1" u="sng">
              <a:latin typeface="Twinkl Cursive Looped" panose="02000000000000000000" pitchFamily="2" charset="0"/>
            </a:endParaRPr>
          </a:p>
          <a:p>
            <a:pPr algn="just">
              <a:lnSpc>
                <a:spcPct val="107000"/>
              </a:lnSpc>
              <a:spcAft>
                <a:spcPts val="800"/>
              </a:spcAft>
            </a:pPr>
            <a:r>
              <a:rPr lang="en-GB">
                <a:latin typeface="Twinkl Cursive Looped" panose="02000000000000000000" pitchFamily="2" charset="0"/>
                <a:ea typeface="Calibri" panose="020F0502020204030204" pitchFamily="34" charset="0"/>
                <a:cs typeface="Times New Roman" panose="02020603050405020304" pitchFamily="18" charset="0"/>
              </a:rPr>
              <a:t>T</a:t>
            </a:r>
            <a:r>
              <a:rPr lang="en-GB" sz="1800">
                <a:effectLst/>
                <a:latin typeface="Twinkl Cursive Looped" panose="02000000000000000000" pitchFamily="2" charset="0"/>
                <a:ea typeface="Calibri" panose="020F0502020204030204" pitchFamily="34" charset="0"/>
                <a:cs typeface="Times New Roman" panose="02020603050405020304" pitchFamily="18" charset="0"/>
              </a:rPr>
              <a:t>he local schools are now having their Open Days.  Should you wish to take your child to these days, we do ask that you let the office know that your child will be late in/collected during the morning depending on when you are going.  </a:t>
            </a:r>
          </a:p>
          <a:p>
            <a:pPr algn="just">
              <a:lnSpc>
                <a:spcPct val="107000"/>
              </a:lnSpc>
              <a:spcAft>
                <a:spcPts val="800"/>
              </a:spcAft>
            </a:pPr>
            <a:endParaRPr lang="en-GB">
              <a:latin typeface="Twinkl Cursive Looped" panose="02000000000000000000" pitchFamily="2" charset="0"/>
              <a:ea typeface="Calibri" panose="020F0502020204030204" pitchFamily="34" charset="0"/>
              <a:cs typeface="Times New Roman" panose="02020603050405020304" pitchFamily="18" charset="0"/>
            </a:endParaRPr>
          </a:p>
          <a:p>
            <a:pPr algn="just">
              <a:lnSpc>
                <a:spcPct val="107000"/>
              </a:lnSpc>
              <a:spcAft>
                <a:spcPts val="800"/>
              </a:spcAft>
            </a:pPr>
            <a:r>
              <a:rPr lang="en-GB" sz="1800">
                <a:effectLst/>
                <a:latin typeface="Twinkl Cursive Looped" panose="02000000000000000000" pitchFamily="2" charset="0"/>
                <a:ea typeface="Calibri" panose="020F0502020204030204" pitchFamily="34" charset="0"/>
                <a:cs typeface="Times New Roman" panose="02020603050405020304" pitchFamily="18" charset="0"/>
              </a:rPr>
              <a:t>The website for applying is:</a:t>
            </a:r>
          </a:p>
          <a:p>
            <a:pPr algn="just">
              <a:lnSpc>
                <a:spcPct val="107000"/>
              </a:lnSpc>
              <a:spcAft>
                <a:spcPts val="800"/>
              </a:spcAft>
            </a:pPr>
            <a:r>
              <a:rPr lang="en-GB" sz="1800" u="sng">
                <a:solidFill>
                  <a:srgbClr val="0000FF"/>
                </a:solidFill>
                <a:effectLst/>
                <a:latin typeface="Twinkl Cursive Looped" panose="02000000000000000000" pitchFamily="2" charset="0"/>
                <a:ea typeface="Calibri" panose="020F0502020204030204" pitchFamily="34" charset="0"/>
                <a:cs typeface="Times New Roman" panose="02020603050405020304" pitchFamily="18" charset="0"/>
                <a:hlinkClick r:id="rId5"/>
              </a:rPr>
              <a:t>https://</a:t>
            </a:r>
            <a:r>
              <a:rPr lang="en-GB" sz="1800" u="sng" err="1">
                <a:solidFill>
                  <a:srgbClr val="0000FF"/>
                </a:solidFill>
                <a:effectLst/>
                <a:latin typeface="Twinkl Cursive Looped" panose="02000000000000000000" pitchFamily="2" charset="0"/>
                <a:ea typeface="Calibri" panose="020F0502020204030204" pitchFamily="34" charset="0"/>
                <a:cs typeface="Times New Roman" panose="02020603050405020304" pitchFamily="18" charset="0"/>
                <a:hlinkClick r:id="rId5"/>
              </a:rPr>
              <a:t>www.somerset.gov.uk</a:t>
            </a:r>
            <a:r>
              <a:rPr lang="en-GB" sz="1800" u="sng">
                <a:solidFill>
                  <a:srgbClr val="0000FF"/>
                </a:solidFill>
                <a:effectLst/>
                <a:latin typeface="Twinkl Cursive Looped" panose="02000000000000000000" pitchFamily="2" charset="0"/>
                <a:ea typeface="Calibri" panose="020F0502020204030204" pitchFamily="34" charset="0"/>
                <a:cs typeface="Times New Roman" panose="02020603050405020304" pitchFamily="18" charset="0"/>
                <a:hlinkClick r:id="rId5"/>
              </a:rPr>
              <a:t>/education-and-families/starting-at-a-secondary-or-upper-school-in-</a:t>
            </a:r>
            <a:r>
              <a:rPr lang="en-GB" sz="1800" u="sng" err="1">
                <a:solidFill>
                  <a:srgbClr val="0000FF"/>
                </a:solidFill>
                <a:effectLst/>
                <a:latin typeface="Twinkl Cursive Looped" panose="02000000000000000000" pitchFamily="2" charset="0"/>
                <a:ea typeface="Calibri" panose="020F0502020204030204" pitchFamily="34" charset="0"/>
                <a:cs typeface="Times New Roman" panose="02020603050405020304" pitchFamily="18" charset="0"/>
                <a:hlinkClick r:id="rId5"/>
              </a:rPr>
              <a:t>september</a:t>
            </a:r>
            <a:r>
              <a:rPr lang="en-GB" sz="1800" u="sng">
                <a:solidFill>
                  <a:srgbClr val="0000FF"/>
                </a:solidFill>
                <a:effectLst/>
                <a:latin typeface="Twinkl Cursive Looped" panose="02000000000000000000" pitchFamily="2" charset="0"/>
                <a:ea typeface="Calibri" panose="020F0502020204030204" pitchFamily="34" charset="0"/>
                <a:cs typeface="Times New Roman" panose="02020603050405020304" pitchFamily="18" charset="0"/>
                <a:hlinkClick r:id="rId5"/>
              </a:rPr>
              <a:t>/</a:t>
            </a:r>
            <a:endParaRPr lang="en-GB" sz="1800">
              <a:effectLst/>
              <a:latin typeface="Twinkl Cursive Looped" panose="02000000000000000000" pitchFamily="2" charset="0"/>
              <a:ea typeface="Calibri" panose="020F0502020204030204" pitchFamily="34" charset="0"/>
              <a:cs typeface="Times New Roman" panose="02020603050405020304" pitchFamily="18" charset="0"/>
            </a:endParaRPr>
          </a:p>
          <a:p>
            <a:pPr algn="just">
              <a:lnSpc>
                <a:spcPct val="107000"/>
              </a:lnSpc>
              <a:spcAft>
                <a:spcPts val="800"/>
              </a:spcAft>
            </a:pPr>
            <a:r>
              <a:rPr lang="en-GB" sz="1800">
                <a:effectLst/>
                <a:latin typeface="Twinkl Cursive Looped" panose="02000000000000000000" pitchFamily="2" charset="0"/>
                <a:ea typeface="Calibri" panose="020F0502020204030204" pitchFamily="34" charset="0"/>
                <a:cs typeface="Times New Roman" panose="02020603050405020304" pitchFamily="18" charset="0"/>
              </a:rPr>
              <a:t>There is also an admissions guide which can be found at:</a:t>
            </a:r>
          </a:p>
          <a:p>
            <a:pPr algn="just">
              <a:lnSpc>
                <a:spcPct val="107000"/>
              </a:lnSpc>
              <a:spcAft>
                <a:spcPts val="800"/>
              </a:spcAft>
            </a:pPr>
            <a:r>
              <a:rPr lang="en-GB" sz="1800" u="sng">
                <a:solidFill>
                  <a:srgbClr val="0000FF"/>
                </a:solidFill>
                <a:effectLst/>
                <a:latin typeface="Twinkl Cursive Looped" panose="02000000000000000000" pitchFamily="2" charset="0"/>
                <a:ea typeface="Calibri" panose="020F0502020204030204" pitchFamily="34" charset="0"/>
                <a:cs typeface="Times New Roman" panose="02020603050405020304" pitchFamily="18" charset="0"/>
                <a:hlinkClick r:id="rId6"/>
              </a:rPr>
              <a:t>https://</a:t>
            </a:r>
            <a:r>
              <a:rPr lang="en-GB" sz="1800" u="sng" err="1">
                <a:solidFill>
                  <a:srgbClr val="0000FF"/>
                </a:solidFill>
                <a:effectLst/>
                <a:latin typeface="Twinkl Cursive Looped" panose="02000000000000000000" pitchFamily="2" charset="0"/>
                <a:ea typeface="Calibri" panose="020F0502020204030204" pitchFamily="34" charset="0"/>
                <a:cs typeface="Times New Roman" panose="02020603050405020304" pitchFamily="18" charset="0"/>
                <a:hlinkClick r:id="rId6"/>
              </a:rPr>
              <a:t>www.somerset.gov.uk</a:t>
            </a:r>
            <a:r>
              <a:rPr lang="en-GB" sz="1800" u="sng">
                <a:solidFill>
                  <a:srgbClr val="0000FF"/>
                </a:solidFill>
                <a:effectLst/>
                <a:latin typeface="Twinkl Cursive Looped" panose="02000000000000000000" pitchFamily="2" charset="0"/>
                <a:ea typeface="Calibri" panose="020F0502020204030204" pitchFamily="34" charset="0"/>
                <a:cs typeface="Times New Roman" panose="02020603050405020304" pitchFamily="18" charset="0"/>
                <a:hlinkClick r:id="rId6"/>
              </a:rPr>
              <a:t>/education-and-families/secondary-admissions-guide/</a:t>
            </a:r>
            <a:endParaRPr lang="en-GB" sz="1800">
              <a:effectLst/>
              <a:latin typeface="Twinkl Cursive Looped" panose="02000000000000000000" pitchFamily="2" charset="0"/>
              <a:ea typeface="Calibri" panose="020F0502020204030204" pitchFamily="34" charset="0"/>
              <a:cs typeface="Times New Roman" panose="02020603050405020304" pitchFamily="18" charset="0"/>
            </a:endParaRPr>
          </a:p>
          <a:p>
            <a:pPr algn="just">
              <a:lnSpc>
                <a:spcPct val="107000"/>
              </a:lnSpc>
              <a:spcAft>
                <a:spcPts val="800"/>
              </a:spcAft>
            </a:pPr>
            <a:endParaRPr lang="en-GB" sz="1800" b="1" u="sng">
              <a:effectLst/>
              <a:latin typeface="Twinkl Cursive Looped" panose="02000000000000000000" pitchFamily="2" charset="0"/>
              <a:ea typeface="Calibri" panose="020F0502020204030204" pitchFamily="34" charset="0"/>
              <a:cs typeface="Times New Roman" panose="02020603050405020304" pitchFamily="18" charset="0"/>
            </a:endParaRPr>
          </a:p>
          <a:p>
            <a:pPr algn="just">
              <a:lnSpc>
                <a:spcPct val="107000"/>
              </a:lnSpc>
              <a:spcAft>
                <a:spcPts val="800"/>
              </a:spcAft>
            </a:pPr>
            <a:r>
              <a:rPr lang="en-GB" sz="1800" b="1" u="sng">
                <a:effectLst/>
                <a:latin typeface="Twinkl Cursive Looped" panose="02000000000000000000" pitchFamily="2" charset="0"/>
                <a:ea typeface="Calibri" panose="020F0502020204030204" pitchFamily="34" charset="0"/>
                <a:cs typeface="Times New Roman" panose="02020603050405020304" pitchFamily="18" charset="0"/>
              </a:rPr>
              <a:t>IMPORTANT</a:t>
            </a:r>
            <a:r>
              <a:rPr lang="en-GB" sz="1800">
                <a:effectLst/>
                <a:latin typeface="Twinkl Cursive Looped" panose="02000000000000000000" pitchFamily="2" charset="0"/>
                <a:ea typeface="Calibri" panose="020F0502020204030204" pitchFamily="34" charset="0"/>
                <a:cs typeface="Times New Roman" panose="02020603050405020304" pitchFamily="18" charset="0"/>
              </a:rPr>
              <a:t> - the closing date for admissions is </a:t>
            </a:r>
            <a:r>
              <a:rPr lang="en-GB" sz="1800" b="1" u="sng">
                <a:solidFill>
                  <a:srgbClr val="FF0000"/>
                </a:solidFill>
                <a:effectLst/>
                <a:latin typeface="Twinkl Cursive Looped" panose="02000000000000000000" pitchFamily="2" charset="0"/>
                <a:ea typeface="Calibri" panose="020F0502020204030204" pitchFamily="34" charset="0"/>
                <a:cs typeface="Times New Roman" panose="02020603050405020304" pitchFamily="18" charset="0"/>
              </a:rPr>
              <a:t>31</a:t>
            </a:r>
            <a:r>
              <a:rPr lang="en-GB" sz="1800" b="1" u="sng" baseline="30000">
                <a:solidFill>
                  <a:srgbClr val="FF0000"/>
                </a:solidFill>
                <a:effectLst/>
                <a:latin typeface="Twinkl Cursive Looped" panose="02000000000000000000" pitchFamily="2" charset="0"/>
                <a:ea typeface="Calibri" panose="020F0502020204030204" pitchFamily="34" charset="0"/>
                <a:cs typeface="Times New Roman" panose="02020603050405020304" pitchFamily="18" charset="0"/>
              </a:rPr>
              <a:t>st</a:t>
            </a:r>
            <a:r>
              <a:rPr lang="en-GB" sz="1800" b="1" u="sng">
                <a:solidFill>
                  <a:srgbClr val="FF0000"/>
                </a:solidFill>
                <a:effectLst/>
                <a:latin typeface="Twinkl Cursive Looped" panose="02000000000000000000" pitchFamily="2" charset="0"/>
                <a:ea typeface="Calibri" panose="020F0502020204030204" pitchFamily="34" charset="0"/>
                <a:cs typeface="Times New Roman" panose="02020603050405020304" pitchFamily="18" charset="0"/>
              </a:rPr>
              <a:t> October 2026. </a:t>
            </a:r>
          </a:p>
          <a:p>
            <a:pPr algn="just">
              <a:lnSpc>
                <a:spcPct val="107000"/>
              </a:lnSpc>
              <a:spcAft>
                <a:spcPts val="800"/>
              </a:spcAft>
            </a:pPr>
            <a:r>
              <a:rPr lang="en-GB" sz="1800">
                <a:effectLst/>
                <a:latin typeface="Twinkl Cursive Looped" panose="02000000000000000000" pitchFamily="2" charset="0"/>
                <a:ea typeface="Calibri" panose="020F0502020204030204" pitchFamily="34" charset="0"/>
                <a:cs typeface="Times New Roman" panose="02020603050405020304" pitchFamily="18" charset="0"/>
              </a:rPr>
              <a:t>You will be informed of your child’s place at the beginning of  March 202</a:t>
            </a:r>
            <a:r>
              <a:rPr lang="en-GB">
                <a:latin typeface="Twinkl Cursive Looped" panose="02000000000000000000" pitchFamily="2" charset="0"/>
                <a:ea typeface="Calibri" panose="020F0502020204030204" pitchFamily="34" charset="0"/>
                <a:cs typeface="Times New Roman" panose="02020603050405020304" pitchFamily="18" charset="0"/>
              </a:rPr>
              <a:t>7</a:t>
            </a:r>
            <a:r>
              <a:rPr lang="en-GB" sz="1800">
                <a:effectLst/>
                <a:latin typeface="Twinkl Cursive Looped" panose="02000000000000000000" pitchFamily="2" charset="0"/>
                <a:ea typeface="Calibri" panose="020F0502020204030204" pitchFamily="34" charset="0"/>
                <a:cs typeface="Times New Roman" panose="02020603050405020304" pitchFamily="18" charset="0"/>
              </a:rPr>
              <a:t>.</a:t>
            </a:r>
          </a:p>
          <a:p>
            <a:endParaRPr lang="en-GB" b="1" u="sng">
              <a:latin typeface="Twinkl Cursive Looped" panose="02000000000000000000" pitchFamily="2" charset="0"/>
            </a:endParaRPr>
          </a:p>
          <a:p>
            <a:endParaRPr lang="en-GB" b="1" u="sng">
              <a:latin typeface="Twinkl Cursive Looped" panose="02000000000000000000" pitchFamily="2" charset="0"/>
            </a:endParaRPr>
          </a:p>
          <a:p>
            <a:pPr>
              <a:lnSpc>
                <a:spcPct val="150000"/>
              </a:lnSpc>
            </a:pPr>
            <a:endParaRPr lang="en-GB" u="sng">
              <a:latin typeface="Twinkl Cursive Looped" panose="02000000000000000000" pitchFamily="2" charset="0"/>
            </a:endParaRPr>
          </a:p>
          <a:p>
            <a:endParaRPr lang="en-GB" sz="4400" b="1" u="sng">
              <a:latin typeface="Twinkl Cursive Looped" panose="02000000000000000000" pitchFamily="2" charset="0"/>
            </a:endParaRPr>
          </a:p>
          <a:p>
            <a:endParaRPr lang="en-GB" sz="4400" b="1" u="sng">
              <a:solidFill>
                <a:schemeClr val="tx1"/>
              </a:solidFill>
              <a:latin typeface="Twinkl Cursive Looped" panose="02000000000000000000" pitchFamily="2" charset="0"/>
            </a:endParaRPr>
          </a:p>
          <a:p>
            <a:endParaRPr lang="en-US" sz="4400" b="1" u="sng">
              <a:solidFill>
                <a:schemeClr val="tx1"/>
              </a:solidFill>
              <a:latin typeface="Twinkl Cursive Looped" panose="02000000000000000000" pitchFamily="2" charset="0"/>
            </a:endParaRPr>
          </a:p>
        </p:txBody>
      </p:sp>
      <p:sp>
        <p:nvSpPr>
          <p:cNvPr id="7" name="Content Placeholder 2">
            <a:extLst>
              <a:ext uri="{FF2B5EF4-FFF2-40B4-BE49-F238E27FC236}">
                <a16:creationId xmlns:a16="http://schemas.microsoft.com/office/drawing/2014/main" id="{565118CF-FD96-21E3-3FE0-5B12C2A099F4}"/>
              </a:ext>
            </a:extLst>
          </p:cNvPr>
          <p:cNvSpPr txBox="1">
            <a:spLocks/>
          </p:cNvSpPr>
          <p:nvPr/>
        </p:nvSpPr>
        <p:spPr>
          <a:xfrm>
            <a:off x="208254" y="357687"/>
            <a:ext cx="11733979" cy="501617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lvl="1" indent="0">
              <a:buFont typeface="Wingdings 3" charset="2"/>
              <a:buNone/>
            </a:pPr>
            <a:endParaRPr lang="en-US" sz="1800"/>
          </a:p>
        </p:txBody>
      </p:sp>
      <p:pic>
        <p:nvPicPr>
          <p:cNvPr id="27" name="Audio 26">
            <a:hlinkClick r:id="" action="ppaction://media"/>
            <a:extLst>
              <a:ext uri="{FF2B5EF4-FFF2-40B4-BE49-F238E27FC236}">
                <a16:creationId xmlns:a16="http://schemas.microsoft.com/office/drawing/2014/main" id="{D0BD5E2A-4D78-C3F8-7906-1119F2118970}"/>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889868533"/>
      </p:ext>
    </p:extLst>
  </p:cSld>
  <p:clrMapOvr>
    <a:masterClrMapping/>
  </p:clrMapOvr>
  <mc:AlternateContent xmlns:mc="http://schemas.openxmlformats.org/markup-compatibility/2006" xmlns:p14="http://schemas.microsoft.com/office/powerpoint/2010/main">
    <mc:Choice Requires="p14">
      <p:transition spd="slow" p14:dur="2000" advTm="34133"/>
    </mc:Choice>
    <mc:Fallback xmlns="">
      <p:transition spd="slow" advTm="341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7"/>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04153" y="5910450"/>
            <a:ext cx="3760787"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F2B91D45-E415-2E4B-F9A6-44F00F57F0C0}"/>
              </a:ext>
            </a:extLst>
          </p:cNvPr>
          <p:cNvSpPr txBox="1"/>
          <p:nvPr/>
        </p:nvSpPr>
        <p:spPr>
          <a:xfrm>
            <a:off x="5626758" y="-3408509"/>
            <a:ext cx="1828800" cy="1828800"/>
          </a:xfrm>
          <a:prstGeom prst="rect">
            <a:avLst/>
          </a:prstGeom>
          <a:noFill/>
        </p:spPr>
        <p:txBody>
          <a:bodyPr wrap="square" rtlCol="0">
            <a:spAutoFit/>
          </a:bodyPr>
          <a:lstStyle/>
          <a:p>
            <a:pPr algn="l"/>
            <a:endParaRPr lang="en-US"/>
          </a:p>
        </p:txBody>
      </p:sp>
      <p:sp>
        <p:nvSpPr>
          <p:cNvPr id="4" name="TextBox 3">
            <a:extLst>
              <a:ext uri="{FF2B5EF4-FFF2-40B4-BE49-F238E27FC236}">
                <a16:creationId xmlns:a16="http://schemas.microsoft.com/office/drawing/2014/main" id="{3C7F45A2-5A99-03B0-C925-298E08D3F17A}"/>
              </a:ext>
            </a:extLst>
          </p:cNvPr>
          <p:cNvSpPr txBox="1"/>
          <p:nvPr/>
        </p:nvSpPr>
        <p:spPr>
          <a:xfrm>
            <a:off x="249767" y="468489"/>
            <a:ext cx="1828800" cy="1828800"/>
          </a:xfrm>
          <a:prstGeom prst="rect">
            <a:avLst/>
          </a:prstGeom>
          <a:noFill/>
        </p:spPr>
        <p:txBody>
          <a:bodyPr wrap="square" rtlCol="0">
            <a:spAutoFit/>
          </a:bodyPr>
          <a:lstStyle/>
          <a:p>
            <a:pPr algn="l"/>
            <a:endParaRPr lang="en-US"/>
          </a:p>
        </p:txBody>
      </p:sp>
      <p:sp>
        <p:nvSpPr>
          <p:cNvPr id="6" name="TextBox 5">
            <a:extLst>
              <a:ext uri="{FF2B5EF4-FFF2-40B4-BE49-F238E27FC236}">
                <a16:creationId xmlns:a16="http://schemas.microsoft.com/office/drawing/2014/main" id="{B60FFD8A-1CFD-4A4D-7A23-E06AA37367FD}"/>
              </a:ext>
            </a:extLst>
          </p:cNvPr>
          <p:cNvSpPr txBox="1"/>
          <p:nvPr/>
        </p:nvSpPr>
        <p:spPr>
          <a:xfrm>
            <a:off x="69620" y="2112623"/>
            <a:ext cx="12447870" cy="369332"/>
          </a:xfrm>
          <a:prstGeom prst="rect">
            <a:avLst/>
          </a:prstGeom>
          <a:noFill/>
        </p:spPr>
        <p:txBody>
          <a:bodyPr wrap="square" rtlCol="0">
            <a:spAutoFit/>
          </a:bodyPr>
          <a:lstStyle/>
          <a:p>
            <a:pPr algn="l"/>
            <a:endParaRPr lang="en-US" b="1"/>
          </a:p>
        </p:txBody>
      </p:sp>
      <p:sp>
        <p:nvSpPr>
          <p:cNvPr id="8" name="TextBox 7">
            <a:extLst>
              <a:ext uri="{FF2B5EF4-FFF2-40B4-BE49-F238E27FC236}">
                <a16:creationId xmlns:a16="http://schemas.microsoft.com/office/drawing/2014/main" id="{E615994E-4FB7-21A8-E5A8-6E7493A330DB}"/>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9" name="TextBox 8">
            <a:extLst>
              <a:ext uri="{FF2B5EF4-FFF2-40B4-BE49-F238E27FC236}">
                <a16:creationId xmlns:a16="http://schemas.microsoft.com/office/drawing/2014/main" id="{B28ED11D-03F6-A76C-95A0-40224F6B950D}"/>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0" name="TextBox 9">
            <a:extLst>
              <a:ext uri="{FF2B5EF4-FFF2-40B4-BE49-F238E27FC236}">
                <a16:creationId xmlns:a16="http://schemas.microsoft.com/office/drawing/2014/main" id="{4867245A-ACFC-3620-238A-CA67BBF93C52}"/>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1" name="TextBox 10">
            <a:extLst>
              <a:ext uri="{FF2B5EF4-FFF2-40B4-BE49-F238E27FC236}">
                <a16:creationId xmlns:a16="http://schemas.microsoft.com/office/drawing/2014/main" id="{0CD267E4-185A-0B13-577B-E12D8CC22549}"/>
              </a:ext>
            </a:extLst>
          </p:cNvPr>
          <p:cNvSpPr txBox="1"/>
          <p:nvPr/>
        </p:nvSpPr>
        <p:spPr>
          <a:xfrm>
            <a:off x="5379155" y="814211"/>
            <a:ext cx="1828800" cy="1828800"/>
          </a:xfrm>
          <a:prstGeom prst="rect">
            <a:avLst/>
          </a:prstGeom>
          <a:noFill/>
        </p:spPr>
        <p:txBody>
          <a:bodyPr wrap="square" rtlCol="0">
            <a:spAutoFit/>
          </a:bodyPr>
          <a:lstStyle/>
          <a:p>
            <a:pPr algn="l"/>
            <a:endParaRPr lang="en-US"/>
          </a:p>
        </p:txBody>
      </p:sp>
      <p:sp>
        <p:nvSpPr>
          <p:cNvPr id="14" name="TextBox 13">
            <a:extLst>
              <a:ext uri="{FF2B5EF4-FFF2-40B4-BE49-F238E27FC236}">
                <a16:creationId xmlns:a16="http://schemas.microsoft.com/office/drawing/2014/main" id="{C7402340-6868-D250-C754-8AD934B0555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15" name="TextBox 14">
            <a:extLst>
              <a:ext uri="{FF2B5EF4-FFF2-40B4-BE49-F238E27FC236}">
                <a16:creationId xmlns:a16="http://schemas.microsoft.com/office/drawing/2014/main" id="{146B0073-5441-9DBF-9742-8473F7231D3F}"/>
              </a:ext>
            </a:extLst>
          </p:cNvPr>
          <p:cNvSpPr txBox="1"/>
          <p:nvPr/>
        </p:nvSpPr>
        <p:spPr>
          <a:xfrm>
            <a:off x="5188655" y="814211"/>
            <a:ext cx="1828800" cy="1828800"/>
          </a:xfrm>
          <a:prstGeom prst="rect">
            <a:avLst/>
          </a:prstGeom>
          <a:noFill/>
        </p:spPr>
        <p:txBody>
          <a:bodyPr wrap="square" rtlCol="0">
            <a:spAutoFit/>
          </a:bodyPr>
          <a:lstStyle/>
          <a:p>
            <a:pPr algn="l"/>
            <a:endParaRPr lang="en-US"/>
          </a:p>
        </p:txBody>
      </p:sp>
      <p:sp>
        <p:nvSpPr>
          <p:cNvPr id="2" name="Content Placeholder 2">
            <a:extLst>
              <a:ext uri="{FF2B5EF4-FFF2-40B4-BE49-F238E27FC236}">
                <a16:creationId xmlns:a16="http://schemas.microsoft.com/office/drawing/2014/main" id="{1C5CAA2A-C586-A107-5CDB-91951663E682}"/>
              </a:ext>
            </a:extLst>
          </p:cNvPr>
          <p:cNvSpPr txBox="1">
            <a:spLocks/>
          </p:cNvSpPr>
          <p:nvPr/>
        </p:nvSpPr>
        <p:spPr>
          <a:xfrm>
            <a:off x="447675" y="517514"/>
            <a:ext cx="10818735" cy="52331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endParaRPr lang="en-GB">
              <a:latin typeface="Comic Sans MS" panose="030F0702030302020204" pitchFamily="66" charset="0"/>
            </a:endParaRPr>
          </a:p>
          <a:p>
            <a:pPr marL="0" indent="0">
              <a:buNone/>
              <a:defRPr/>
            </a:pPr>
            <a:endParaRPr lang="en-GB">
              <a:latin typeface="Comic Sans MS" panose="030F0702030302020204" pitchFamily="66" charset="0"/>
            </a:endParaRPr>
          </a:p>
          <a:p>
            <a:pPr>
              <a:defRPr/>
            </a:pPr>
            <a:endParaRPr lang="en-GB"/>
          </a:p>
          <a:p>
            <a:endParaRPr lang="en-US"/>
          </a:p>
        </p:txBody>
      </p:sp>
      <p:sp>
        <p:nvSpPr>
          <p:cNvPr id="13" name="Content Placeholder 2">
            <a:extLst>
              <a:ext uri="{FF2B5EF4-FFF2-40B4-BE49-F238E27FC236}">
                <a16:creationId xmlns:a16="http://schemas.microsoft.com/office/drawing/2014/main" id="{64343A11-F803-B54D-E114-E87985949208}"/>
              </a:ext>
            </a:extLst>
          </p:cNvPr>
          <p:cNvSpPr txBox="1">
            <a:spLocks/>
          </p:cNvSpPr>
          <p:nvPr/>
        </p:nvSpPr>
        <p:spPr>
          <a:xfrm>
            <a:off x="623868" y="1149071"/>
            <a:ext cx="4465833" cy="5233109"/>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lvl="1" indent="0">
              <a:buNone/>
              <a:defRPr/>
            </a:pPr>
            <a:r>
              <a:rPr lang="en-US" sz="2400">
                <a:latin typeface="Comic Sans MS" panose="030F0702030302020204" pitchFamily="66" charset="0"/>
              </a:rPr>
              <a:t> </a:t>
            </a:r>
            <a:endParaRPr lang="en-GB" sz="2000" b="1" u="sng">
              <a:latin typeface="Comic Sans MS" panose="030F0702030302020204" pitchFamily="66" charset="0"/>
            </a:endParaRPr>
          </a:p>
        </p:txBody>
      </p:sp>
      <p:sp>
        <p:nvSpPr>
          <p:cNvPr id="16" name="TextBox 15">
            <a:extLst>
              <a:ext uri="{FF2B5EF4-FFF2-40B4-BE49-F238E27FC236}">
                <a16:creationId xmlns:a16="http://schemas.microsoft.com/office/drawing/2014/main" id="{B149C41F-DD69-5A9A-7AF7-BF32D2F5CC5A}"/>
              </a:ext>
            </a:extLst>
          </p:cNvPr>
          <p:cNvSpPr txBox="1"/>
          <p:nvPr/>
        </p:nvSpPr>
        <p:spPr>
          <a:xfrm>
            <a:off x="462861" y="308662"/>
            <a:ext cx="11789833" cy="2816156"/>
          </a:xfrm>
          <a:prstGeom prst="rect">
            <a:avLst/>
          </a:prstGeom>
          <a:noFill/>
        </p:spPr>
        <p:txBody>
          <a:bodyPr wrap="square">
            <a:spAutoFit/>
          </a:bodyPr>
          <a:lstStyle/>
          <a:p>
            <a:endParaRPr lang="en-GB" b="1" u="sng">
              <a:latin typeface="+mj-lt"/>
            </a:endParaRPr>
          </a:p>
          <a:p>
            <a:pPr>
              <a:lnSpc>
                <a:spcPct val="150000"/>
              </a:lnSpc>
            </a:pPr>
            <a:endParaRPr lang="en-GB" u="sng">
              <a:latin typeface="+mj-lt"/>
            </a:endParaRPr>
          </a:p>
          <a:p>
            <a:endParaRPr lang="en-GB" sz="4400" b="1" u="sng">
              <a:latin typeface="+mj-lt"/>
            </a:endParaRPr>
          </a:p>
          <a:p>
            <a:endParaRPr lang="en-GB" sz="4400" b="1" u="sng">
              <a:solidFill>
                <a:schemeClr val="tx1"/>
              </a:solidFill>
              <a:latin typeface="+mj-lt"/>
            </a:endParaRPr>
          </a:p>
          <a:p>
            <a:endParaRPr lang="en-US" sz="4400" b="1" u="sng">
              <a:solidFill>
                <a:schemeClr val="tx1"/>
              </a:solidFill>
              <a:latin typeface="+mj-lt"/>
            </a:endParaRPr>
          </a:p>
        </p:txBody>
      </p:sp>
      <p:sp>
        <p:nvSpPr>
          <p:cNvPr id="7" name="Content Placeholder 2">
            <a:extLst>
              <a:ext uri="{FF2B5EF4-FFF2-40B4-BE49-F238E27FC236}">
                <a16:creationId xmlns:a16="http://schemas.microsoft.com/office/drawing/2014/main" id="{565118CF-FD96-21E3-3FE0-5B12C2A099F4}"/>
              </a:ext>
            </a:extLst>
          </p:cNvPr>
          <p:cNvSpPr txBox="1">
            <a:spLocks/>
          </p:cNvSpPr>
          <p:nvPr/>
        </p:nvSpPr>
        <p:spPr>
          <a:xfrm>
            <a:off x="208254" y="357687"/>
            <a:ext cx="11733979" cy="5016174"/>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lvl="1" indent="0">
              <a:buFont typeface="Wingdings 3" charset="2"/>
              <a:buNone/>
            </a:pPr>
            <a:endParaRPr lang="en-US" sz="1800"/>
          </a:p>
        </p:txBody>
      </p:sp>
      <p:sp>
        <p:nvSpPr>
          <p:cNvPr id="18" name="Rectangle 3">
            <a:extLst>
              <a:ext uri="{FF2B5EF4-FFF2-40B4-BE49-F238E27FC236}">
                <a16:creationId xmlns:a16="http://schemas.microsoft.com/office/drawing/2014/main" id="{0EA05E98-570B-AABD-D4AC-7AF4AD1912D0}"/>
              </a:ext>
            </a:extLst>
          </p:cNvPr>
          <p:cNvSpPr txBox="1">
            <a:spLocks noChangeArrowheads="1"/>
          </p:cNvSpPr>
          <p:nvPr/>
        </p:nvSpPr>
        <p:spPr>
          <a:xfrm>
            <a:off x="319232" y="197860"/>
            <a:ext cx="9928995" cy="374173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nSpc>
                <a:spcPct val="160000"/>
              </a:lnSpc>
              <a:buFont typeface="Wingdings 3" charset="2"/>
              <a:buNone/>
            </a:pPr>
            <a:r>
              <a:rPr lang="en-GB" altLang="en-US" sz="2400" b="1" u="sng">
                <a:latin typeface="Twinkl Cursive Looped" panose="02000000000000000000" pitchFamily="2" charset="0"/>
              </a:rPr>
              <a:t>A final note- thank you:</a:t>
            </a:r>
          </a:p>
          <a:p>
            <a:pPr marL="0" indent="0">
              <a:lnSpc>
                <a:spcPct val="160000"/>
              </a:lnSpc>
              <a:buFont typeface="Wingdings 3" charset="2"/>
              <a:buNone/>
            </a:pPr>
            <a:r>
              <a:rPr lang="en-GB" altLang="en-US" sz="2400">
                <a:latin typeface="Twinkl Cursive Looped" panose="02000000000000000000" pitchFamily="2" charset="0"/>
              </a:rPr>
              <a:t>According to UK research into how the family influences school success, the single most important factor is not income, social class or parental education but the level of interest and involvement shown by the parent or parents.</a:t>
            </a:r>
          </a:p>
        </p:txBody>
      </p:sp>
      <p:pic>
        <p:nvPicPr>
          <p:cNvPr id="5" name="Recorded Sound">
            <a:hlinkClick r:id="" action="ppaction://media"/>
            <a:extLst>
              <a:ext uri="{FF2B5EF4-FFF2-40B4-BE49-F238E27FC236}">
                <a16:creationId xmlns:a16="http://schemas.microsoft.com/office/drawing/2014/main" id="{81E8C82A-C772-C4D9-7CA5-8BEDBB452C2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4167" y="6033296"/>
            <a:ext cx="406400" cy="406400"/>
          </a:xfrm>
          <a:prstGeom prst="rect">
            <a:avLst/>
          </a:prstGeom>
        </p:spPr>
      </p:pic>
    </p:spTree>
    <p:extLst>
      <p:ext uri="{BB962C8B-B14F-4D97-AF65-F5344CB8AC3E}">
        <p14:creationId xmlns:p14="http://schemas.microsoft.com/office/powerpoint/2010/main" val="966122630"/>
      </p:ext>
    </p:extLst>
  </p:cSld>
  <p:clrMapOvr>
    <a:masterClrMapping/>
  </p:clrMapOvr>
  <mc:AlternateContent xmlns:mc="http://schemas.openxmlformats.org/markup-compatibility/2006" xmlns:p14="http://schemas.microsoft.com/office/powerpoint/2010/main">
    <mc:Choice Requires="p14">
      <p:transition spd="slow" p14:dur="2000" advTm="25753"/>
    </mc:Choice>
    <mc:Fallback xmlns="">
      <p:transition spd="slow" advTm="2575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68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Facet">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56784698-4acb-4aee-acab-7138b202cf97" xsi:nil="true"/>
    <lcf76f155ced4ddcb4097134ff3c332f xmlns="b44cd482-2b86-446b-8eb4-a2ce46a8b066">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17D171B56074344A2284E8B3949134A" ma:contentTypeVersion="19" ma:contentTypeDescription="Create a new document." ma:contentTypeScope="" ma:versionID="02dff41eaf86e03aa60ff7a1631bf435">
  <xsd:schema xmlns:xsd="http://www.w3.org/2001/XMLSchema" xmlns:xs="http://www.w3.org/2001/XMLSchema" xmlns:p="http://schemas.microsoft.com/office/2006/metadata/properties" xmlns:ns2="b44cd482-2b86-446b-8eb4-a2ce46a8b066" xmlns:ns3="56784698-4acb-4aee-acab-7138b202cf97" targetNamespace="http://schemas.microsoft.com/office/2006/metadata/properties" ma:root="true" ma:fieldsID="290e357cdae04ad630f6a2157739859c" ns2:_="" ns3:_="">
    <xsd:import namespace="b44cd482-2b86-446b-8eb4-a2ce46a8b066"/>
    <xsd:import namespace="56784698-4acb-4aee-acab-7138b202cf9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lcf76f155ced4ddcb4097134ff3c332f" minOccurs="0"/>
                <xsd:element ref="ns3:TaxCatchAll"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4cd482-2b86-446b-8eb4-a2ce46a8b0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a31c3ba-2498-4fed-8534-331eeeb00059"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6784698-4acb-4aee-acab-7138b202cf9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fd01eb50-e038-4f9e-81ad-26389b3a17a6}" ma:internalName="TaxCatchAll" ma:showField="CatchAllData" ma:web="56784698-4acb-4aee-acab-7138b202cf9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5864792-D130-4D5C-BD59-2B5E89C7B4D5}">
  <ds:schemaRefs>
    <ds:schemaRef ds:uri="http://schemas.microsoft.com/sharepoint/v3/contenttype/forms"/>
  </ds:schemaRefs>
</ds:datastoreItem>
</file>

<file path=customXml/itemProps2.xml><?xml version="1.0" encoding="utf-8"?>
<ds:datastoreItem xmlns:ds="http://schemas.openxmlformats.org/officeDocument/2006/customXml" ds:itemID="{7C6171DA-E015-44E2-B00C-BD8F075FB6D0}">
  <ds:schemaRefs>
    <ds:schemaRef ds:uri="09a48d2e-6b4a-4deb-bf09-1a889e92e984"/>
    <ds:schemaRef ds:uri="56784698-4acb-4aee-acab-7138b202cf97"/>
    <ds:schemaRef ds:uri="b44cd482-2b86-446b-8eb4-a2ce46a8b066"/>
    <ds:schemaRef ds:uri="ca5e2ded-6c1f-4c3a-9985-e21c9a6c588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780B428-A196-4FE5-AE20-DD65C537BAD5}">
  <ds:schemaRefs>
    <ds:schemaRef ds:uri="56784698-4acb-4aee-acab-7138b202cf97"/>
    <ds:schemaRef ds:uri="b44cd482-2b86-446b-8eb4-a2ce46a8b06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Facet</Template>
  <TotalTime>0</TotalTime>
  <Words>1015</Words>
  <Application>Microsoft Office PowerPoint</Application>
  <PresentationFormat>Widescreen</PresentationFormat>
  <Paragraphs>227</Paragraphs>
  <Slides>20</Slides>
  <Notes>0</Notes>
  <HiddenSlides>0</HiddenSlides>
  <MMClips>21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Comic Sans MS</vt:lpstr>
      <vt:lpstr>Trebuchet MS</vt:lpstr>
      <vt:lpstr>Twinkl Cursive Looped</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Holy Trinity Primary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Antony Barker</dc:creator>
  <cp:lastModifiedBy>Adam Beauford</cp:lastModifiedBy>
  <cp:revision>1</cp:revision>
  <cp:lastPrinted>2023-07-11T11:25:05Z</cp:lastPrinted>
  <dcterms:created xsi:type="dcterms:W3CDTF">2017-06-14T16:09:43Z</dcterms:created>
  <dcterms:modified xsi:type="dcterms:W3CDTF">2026-09-24T07:31:49Z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0x010100917D171B56074344A2284E8B3949134A</vt:lpwstr>
  </property>
  <property fmtid="{D5CDD505-2E9C-101B-9397-08002B2CF9AE}" pid="3" name="MediaServiceImageTags">
    <vt:lpwstr/>
  </property>
</Properties>
</file>